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65" r:id="rId3"/>
    <p:sldId id="267" r:id="rId4"/>
    <p:sldId id="259" r:id="rId5"/>
    <p:sldId id="263" r:id="rId6"/>
    <p:sldId id="266" r:id="rId7"/>
    <p:sldId id="26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65CA33-5A4A-4E96-8359-8F4EA8D22F3C}" v="1" dt="2022-09-17T06:39:13.1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8932" autoAdjust="0"/>
  </p:normalViewPr>
  <p:slideViewPr>
    <p:cSldViewPr snapToGrid="0">
      <p:cViewPr>
        <p:scale>
          <a:sx n="50" d="100"/>
          <a:sy n="50" d="100"/>
        </p:scale>
        <p:origin x="2910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an Lawrence Hubbard" userId="96ae3222-df4a-4699-9cae-4f3635021d56" providerId="ADAL" clId="{3065CA33-5A4A-4E96-8359-8F4EA8D22F3C}"/>
    <pc:docChg chg="delSld modSld">
      <pc:chgData name="Alan Lawrence Hubbard" userId="96ae3222-df4a-4699-9cae-4f3635021d56" providerId="ADAL" clId="{3065CA33-5A4A-4E96-8359-8F4EA8D22F3C}" dt="2022-09-17T06:39:22.183" v="8" actId="1076"/>
      <pc:docMkLst>
        <pc:docMk/>
      </pc:docMkLst>
      <pc:sldChg chg="modSp mod">
        <pc:chgData name="Alan Lawrence Hubbard" userId="96ae3222-df4a-4699-9cae-4f3635021d56" providerId="ADAL" clId="{3065CA33-5A4A-4E96-8359-8F4EA8D22F3C}" dt="2022-09-17T06:38:47.391" v="1" actId="1076"/>
        <pc:sldMkLst>
          <pc:docMk/>
          <pc:sldMk cId="2216988621" sldId="256"/>
        </pc:sldMkLst>
        <pc:picChg chg="mod">
          <ac:chgData name="Alan Lawrence Hubbard" userId="96ae3222-df4a-4699-9cae-4f3635021d56" providerId="ADAL" clId="{3065CA33-5A4A-4E96-8359-8F4EA8D22F3C}" dt="2022-09-17T06:38:47.391" v="1" actId="1076"/>
          <ac:picMkLst>
            <pc:docMk/>
            <pc:sldMk cId="2216988621" sldId="256"/>
            <ac:picMk id="4" creationId="{3515D902-D618-2FC2-4986-FF9EC2B6846E}"/>
          </ac:picMkLst>
        </pc:picChg>
      </pc:sldChg>
      <pc:sldChg chg="del">
        <pc:chgData name="Alan Lawrence Hubbard" userId="96ae3222-df4a-4699-9cae-4f3635021d56" providerId="ADAL" clId="{3065CA33-5A4A-4E96-8359-8F4EA8D22F3C}" dt="2022-09-17T02:27:01.287" v="0" actId="47"/>
        <pc:sldMkLst>
          <pc:docMk/>
          <pc:sldMk cId="4121462155" sldId="257"/>
        </pc:sldMkLst>
      </pc:sldChg>
      <pc:sldChg chg="del">
        <pc:chgData name="Alan Lawrence Hubbard" userId="96ae3222-df4a-4699-9cae-4f3635021d56" providerId="ADAL" clId="{3065CA33-5A4A-4E96-8359-8F4EA8D22F3C}" dt="2022-09-17T02:27:01.287" v="0" actId="47"/>
        <pc:sldMkLst>
          <pc:docMk/>
          <pc:sldMk cId="1208818892" sldId="258"/>
        </pc:sldMkLst>
      </pc:sldChg>
      <pc:sldChg chg="modSp mod">
        <pc:chgData name="Alan Lawrence Hubbard" userId="96ae3222-df4a-4699-9cae-4f3635021d56" providerId="ADAL" clId="{3065CA33-5A4A-4E96-8359-8F4EA8D22F3C}" dt="2022-09-17T06:39:03.491" v="4" actId="1076"/>
        <pc:sldMkLst>
          <pc:docMk/>
          <pc:sldMk cId="3786141485" sldId="259"/>
        </pc:sldMkLst>
        <pc:picChg chg="mod">
          <ac:chgData name="Alan Lawrence Hubbard" userId="96ae3222-df4a-4699-9cae-4f3635021d56" providerId="ADAL" clId="{3065CA33-5A4A-4E96-8359-8F4EA8D22F3C}" dt="2022-09-17T06:39:03.491" v="4" actId="1076"/>
          <ac:picMkLst>
            <pc:docMk/>
            <pc:sldMk cId="3786141485" sldId="259"/>
            <ac:picMk id="6" creationId="{A771ABA0-EC8F-3A55-7DF3-F61315A8D293}"/>
          </ac:picMkLst>
        </pc:picChg>
      </pc:sldChg>
      <pc:sldChg chg="del">
        <pc:chgData name="Alan Lawrence Hubbard" userId="96ae3222-df4a-4699-9cae-4f3635021d56" providerId="ADAL" clId="{3065CA33-5A4A-4E96-8359-8F4EA8D22F3C}" dt="2022-09-17T02:27:01.287" v="0" actId="47"/>
        <pc:sldMkLst>
          <pc:docMk/>
          <pc:sldMk cId="3305480066" sldId="260"/>
        </pc:sldMkLst>
      </pc:sldChg>
      <pc:sldChg chg="del">
        <pc:chgData name="Alan Lawrence Hubbard" userId="96ae3222-df4a-4699-9cae-4f3635021d56" providerId="ADAL" clId="{3065CA33-5A4A-4E96-8359-8F4EA8D22F3C}" dt="2022-09-17T02:27:01.287" v="0" actId="47"/>
        <pc:sldMkLst>
          <pc:docMk/>
          <pc:sldMk cId="4190530153" sldId="261"/>
        </pc:sldMkLst>
      </pc:sldChg>
      <pc:sldChg chg="del">
        <pc:chgData name="Alan Lawrence Hubbard" userId="96ae3222-df4a-4699-9cae-4f3635021d56" providerId="ADAL" clId="{3065CA33-5A4A-4E96-8359-8F4EA8D22F3C}" dt="2022-09-17T02:27:01.287" v="0" actId="47"/>
        <pc:sldMkLst>
          <pc:docMk/>
          <pc:sldMk cId="2367016060" sldId="262"/>
        </pc:sldMkLst>
      </pc:sldChg>
      <pc:sldChg chg="modSp mod">
        <pc:chgData name="Alan Lawrence Hubbard" userId="96ae3222-df4a-4699-9cae-4f3635021d56" providerId="ADAL" clId="{3065CA33-5A4A-4E96-8359-8F4EA8D22F3C}" dt="2022-09-17T06:39:08.212" v="5" actId="1076"/>
        <pc:sldMkLst>
          <pc:docMk/>
          <pc:sldMk cId="1243489593" sldId="263"/>
        </pc:sldMkLst>
        <pc:picChg chg="mod">
          <ac:chgData name="Alan Lawrence Hubbard" userId="96ae3222-df4a-4699-9cae-4f3635021d56" providerId="ADAL" clId="{3065CA33-5A4A-4E96-8359-8F4EA8D22F3C}" dt="2022-09-17T06:39:08.212" v="5" actId="1076"/>
          <ac:picMkLst>
            <pc:docMk/>
            <pc:sldMk cId="1243489593" sldId="263"/>
            <ac:picMk id="6" creationId="{19314F3E-60C0-210C-27C1-FDF38274C45C}"/>
          </ac:picMkLst>
        </pc:picChg>
      </pc:sldChg>
      <pc:sldChg chg="modSp mod">
        <pc:chgData name="Alan Lawrence Hubbard" userId="96ae3222-df4a-4699-9cae-4f3635021d56" providerId="ADAL" clId="{3065CA33-5A4A-4E96-8359-8F4EA8D22F3C}" dt="2022-09-17T06:38:54.692" v="2" actId="1076"/>
        <pc:sldMkLst>
          <pc:docMk/>
          <pc:sldMk cId="94536055" sldId="265"/>
        </pc:sldMkLst>
        <pc:picChg chg="mod">
          <ac:chgData name="Alan Lawrence Hubbard" userId="96ae3222-df4a-4699-9cae-4f3635021d56" providerId="ADAL" clId="{3065CA33-5A4A-4E96-8359-8F4EA8D22F3C}" dt="2022-09-17T06:38:54.692" v="2" actId="1076"/>
          <ac:picMkLst>
            <pc:docMk/>
            <pc:sldMk cId="94536055" sldId="265"/>
            <ac:picMk id="4" creationId="{B5574368-3CEF-CD32-AF3A-AAD0A018430F}"/>
          </ac:picMkLst>
        </pc:picChg>
      </pc:sldChg>
      <pc:sldChg chg="modSp mod">
        <pc:chgData name="Alan Lawrence Hubbard" userId="96ae3222-df4a-4699-9cae-4f3635021d56" providerId="ADAL" clId="{3065CA33-5A4A-4E96-8359-8F4EA8D22F3C}" dt="2022-09-17T06:39:18.399" v="7" actId="1076"/>
        <pc:sldMkLst>
          <pc:docMk/>
          <pc:sldMk cId="1367657502" sldId="266"/>
        </pc:sldMkLst>
        <pc:picChg chg="mod">
          <ac:chgData name="Alan Lawrence Hubbard" userId="96ae3222-df4a-4699-9cae-4f3635021d56" providerId="ADAL" clId="{3065CA33-5A4A-4E96-8359-8F4EA8D22F3C}" dt="2022-09-17T06:39:18.399" v="7" actId="1076"/>
          <ac:picMkLst>
            <pc:docMk/>
            <pc:sldMk cId="1367657502" sldId="266"/>
            <ac:picMk id="4" creationId="{278F8A33-6449-0648-BD27-92188E2419B6}"/>
          </ac:picMkLst>
        </pc:picChg>
        <pc:picChg chg="mod">
          <ac:chgData name="Alan Lawrence Hubbard" userId="96ae3222-df4a-4699-9cae-4f3635021d56" providerId="ADAL" clId="{3065CA33-5A4A-4E96-8359-8F4EA8D22F3C}" dt="2022-09-17T06:39:13.168" v="6" actId="1076"/>
          <ac:picMkLst>
            <pc:docMk/>
            <pc:sldMk cId="1367657502" sldId="266"/>
            <ac:picMk id="2050" creationId="{75AEF547-B208-066A-186A-8DBC0F4AF6AD}"/>
          </ac:picMkLst>
        </pc:picChg>
      </pc:sldChg>
      <pc:sldChg chg="modSp mod">
        <pc:chgData name="Alan Lawrence Hubbard" userId="96ae3222-df4a-4699-9cae-4f3635021d56" providerId="ADAL" clId="{3065CA33-5A4A-4E96-8359-8F4EA8D22F3C}" dt="2022-09-17T06:38:59.140" v="3" actId="1076"/>
        <pc:sldMkLst>
          <pc:docMk/>
          <pc:sldMk cId="1521554673" sldId="267"/>
        </pc:sldMkLst>
        <pc:picChg chg="mod">
          <ac:chgData name="Alan Lawrence Hubbard" userId="96ae3222-df4a-4699-9cae-4f3635021d56" providerId="ADAL" clId="{3065CA33-5A4A-4E96-8359-8F4EA8D22F3C}" dt="2022-09-17T06:38:59.140" v="3" actId="1076"/>
          <ac:picMkLst>
            <pc:docMk/>
            <pc:sldMk cId="1521554673" sldId="267"/>
            <ac:picMk id="5" creationId="{59884737-15C5-3143-7E91-5374043BE2E2}"/>
          </ac:picMkLst>
        </pc:picChg>
      </pc:sldChg>
      <pc:sldChg chg="modSp mod">
        <pc:chgData name="Alan Lawrence Hubbard" userId="96ae3222-df4a-4699-9cae-4f3635021d56" providerId="ADAL" clId="{3065CA33-5A4A-4E96-8359-8F4EA8D22F3C}" dt="2022-09-17T06:39:22.183" v="8" actId="1076"/>
        <pc:sldMkLst>
          <pc:docMk/>
          <pc:sldMk cId="1454340400" sldId="268"/>
        </pc:sldMkLst>
        <pc:picChg chg="mod">
          <ac:chgData name="Alan Lawrence Hubbard" userId="96ae3222-df4a-4699-9cae-4f3635021d56" providerId="ADAL" clId="{3065CA33-5A4A-4E96-8359-8F4EA8D22F3C}" dt="2022-09-17T06:39:22.183" v="8" actId="1076"/>
          <ac:picMkLst>
            <pc:docMk/>
            <pc:sldMk cId="1454340400" sldId="268"/>
            <ac:picMk id="4" creationId="{4D7EE3F7-1BAB-2C3B-43A9-9E3FC34160C9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4875A5-EBD8-47A3-BE19-94E49D42BD8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8AD7588B-EACC-4AC6-8600-CB51FA9840E0}">
      <dgm:prSet phldrT="[Text]"/>
      <dgm:spPr/>
      <dgm:t>
        <a:bodyPr/>
        <a:lstStyle/>
        <a:p>
          <a:r>
            <a:rPr lang="en-AU" dirty="0"/>
            <a:t>CEO</a:t>
          </a:r>
        </a:p>
      </dgm:t>
    </dgm:pt>
    <dgm:pt modelId="{E0CB4FA9-76EC-4145-86B6-0DD0AA795D6E}" type="parTrans" cxnId="{F7C58A4D-5AE3-4E63-A8F9-7058328EC330}">
      <dgm:prSet/>
      <dgm:spPr/>
      <dgm:t>
        <a:bodyPr/>
        <a:lstStyle/>
        <a:p>
          <a:endParaRPr lang="en-AU"/>
        </a:p>
      </dgm:t>
    </dgm:pt>
    <dgm:pt modelId="{3B39B277-1EEB-4E0C-B1A4-024616F1AED6}" type="sibTrans" cxnId="{F7C58A4D-5AE3-4E63-A8F9-7058328EC330}">
      <dgm:prSet/>
      <dgm:spPr/>
      <dgm:t>
        <a:bodyPr/>
        <a:lstStyle/>
        <a:p>
          <a:endParaRPr lang="en-AU"/>
        </a:p>
      </dgm:t>
    </dgm:pt>
    <dgm:pt modelId="{D4088678-CA34-48F7-AE55-F6ED97FB2B07}">
      <dgm:prSet phldrT="[Text]"/>
      <dgm:spPr/>
      <dgm:t>
        <a:bodyPr/>
        <a:lstStyle/>
        <a:p>
          <a:r>
            <a:rPr lang="en-AU" dirty="0"/>
            <a:t>COO</a:t>
          </a:r>
        </a:p>
      </dgm:t>
    </dgm:pt>
    <dgm:pt modelId="{31F4F20F-5634-45CF-9865-64D1DB17562A}" type="parTrans" cxnId="{C4544B19-5869-411B-9669-D6971AAA86F1}">
      <dgm:prSet/>
      <dgm:spPr/>
      <dgm:t>
        <a:bodyPr/>
        <a:lstStyle/>
        <a:p>
          <a:endParaRPr lang="en-AU"/>
        </a:p>
      </dgm:t>
    </dgm:pt>
    <dgm:pt modelId="{65043919-B05A-4E02-865A-48BEE1907393}" type="sibTrans" cxnId="{C4544B19-5869-411B-9669-D6971AAA86F1}">
      <dgm:prSet/>
      <dgm:spPr/>
      <dgm:t>
        <a:bodyPr/>
        <a:lstStyle/>
        <a:p>
          <a:endParaRPr lang="en-AU"/>
        </a:p>
      </dgm:t>
    </dgm:pt>
    <dgm:pt modelId="{4EA7EFBF-9DFF-497B-9553-010F5AD2BC0E}">
      <dgm:prSet phldrT="[Text]"/>
      <dgm:spPr/>
      <dgm:t>
        <a:bodyPr/>
        <a:lstStyle/>
        <a:p>
          <a:r>
            <a:rPr lang="en-AU" dirty="0"/>
            <a:t>CFO</a:t>
          </a:r>
        </a:p>
      </dgm:t>
    </dgm:pt>
    <dgm:pt modelId="{D627D806-2C90-4E37-B9E6-B25C8DE91051}" type="parTrans" cxnId="{33A742F5-069F-4C81-BAD9-A25ABED6F0EE}">
      <dgm:prSet/>
      <dgm:spPr/>
      <dgm:t>
        <a:bodyPr/>
        <a:lstStyle/>
        <a:p>
          <a:endParaRPr lang="en-AU"/>
        </a:p>
      </dgm:t>
    </dgm:pt>
    <dgm:pt modelId="{C428DA1C-46B9-40E4-ADEC-1EC1D71DC016}" type="sibTrans" cxnId="{33A742F5-069F-4C81-BAD9-A25ABED6F0EE}">
      <dgm:prSet/>
      <dgm:spPr/>
      <dgm:t>
        <a:bodyPr/>
        <a:lstStyle/>
        <a:p>
          <a:endParaRPr lang="en-AU"/>
        </a:p>
      </dgm:t>
    </dgm:pt>
    <dgm:pt modelId="{BAC53F32-EE4B-4FCC-BEB3-CCA7B79F15E4}">
      <dgm:prSet phldrT="[Text]"/>
      <dgm:spPr/>
      <dgm:t>
        <a:bodyPr/>
        <a:lstStyle/>
        <a:p>
          <a:r>
            <a:rPr lang="en-AU" dirty="0"/>
            <a:t>CIO</a:t>
          </a:r>
        </a:p>
      </dgm:t>
    </dgm:pt>
    <dgm:pt modelId="{732CFF16-167E-45C7-A46B-E203A4769C40}" type="parTrans" cxnId="{C3C63319-B5DB-4AC4-8CEB-FFB58F56D861}">
      <dgm:prSet/>
      <dgm:spPr/>
      <dgm:t>
        <a:bodyPr/>
        <a:lstStyle/>
        <a:p>
          <a:endParaRPr lang="en-AU"/>
        </a:p>
      </dgm:t>
    </dgm:pt>
    <dgm:pt modelId="{0CB3D511-1E14-4B22-9ABF-F51743B4D547}" type="sibTrans" cxnId="{C3C63319-B5DB-4AC4-8CEB-FFB58F56D861}">
      <dgm:prSet/>
      <dgm:spPr/>
      <dgm:t>
        <a:bodyPr/>
        <a:lstStyle/>
        <a:p>
          <a:endParaRPr lang="en-AU"/>
        </a:p>
      </dgm:t>
    </dgm:pt>
    <dgm:pt modelId="{96AD0AF5-85B4-4945-9331-47ED32F57C14}">
      <dgm:prSet phldrT="[Text]"/>
      <dgm:spPr/>
      <dgm:t>
        <a:bodyPr/>
        <a:lstStyle/>
        <a:p>
          <a:r>
            <a:rPr lang="en-AU" dirty="0"/>
            <a:t>CTO</a:t>
          </a:r>
        </a:p>
      </dgm:t>
    </dgm:pt>
    <dgm:pt modelId="{8397E07D-2EB7-4898-A713-55ED45C4E7AB}" type="parTrans" cxnId="{BBAF53DA-0D26-4040-A4F7-444235EC8F9B}">
      <dgm:prSet/>
      <dgm:spPr/>
      <dgm:t>
        <a:bodyPr/>
        <a:lstStyle/>
        <a:p>
          <a:endParaRPr lang="en-AU"/>
        </a:p>
      </dgm:t>
    </dgm:pt>
    <dgm:pt modelId="{17E318D0-8A4D-4113-930E-9DF8E5957AA1}" type="sibTrans" cxnId="{BBAF53DA-0D26-4040-A4F7-444235EC8F9B}">
      <dgm:prSet/>
      <dgm:spPr/>
      <dgm:t>
        <a:bodyPr/>
        <a:lstStyle/>
        <a:p>
          <a:endParaRPr lang="en-AU"/>
        </a:p>
      </dgm:t>
    </dgm:pt>
    <dgm:pt modelId="{573003DD-9E0C-4173-9A5D-3738C6C6F02F}">
      <dgm:prSet phldrT="[Text]"/>
      <dgm:spPr/>
      <dgm:t>
        <a:bodyPr/>
        <a:lstStyle/>
        <a:p>
          <a:r>
            <a:rPr lang="en-AU" dirty="0"/>
            <a:t>Security Advisors</a:t>
          </a:r>
        </a:p>
      </dgm:t>
    </dgm:pt>
    <dgm:pt modelId="{7DAA2557-2511-4228-A8C0-02E874F92FB4}" type="parTrans" cxnId="{4EC89890-BFFE-47BD-8A69-D4DBFD319342}">
      <dgm:prSet/>
      <dgm:spPr/>
      <dgm:t>
        <a:bodyPr/>
        <a:lstStyle/>
        <a:p>
          <a:endParaRPr lang="en-AU"/>
        </a:p>
      </dgm:t>
    </dgm:pt>
    <dgm:pt modelId="{C8EEC85D-DB7E-4151-ABB1-23D398CA3BD9}" type="sibTrans" cxnId="{4EC89890-BFFE-47BD-8A69-D4DBFD319342}">
      <dgm:prSet/>
      <dgm:spPr/>
      <dgm:t>
        <a:bodyPr/>
        <a:lstStyle/>
        <a:p>
          <a:endParaRPr lang="en-AU"/>
        </a:p>
      </dgm:t>
    </dgm:pt>
    <dgm:pt modelId="{9E42146B-4C04-4AEC-A34B-5765ECD98494}">
      <dgm:prSet phldrT="[Text]"/>
      <dgm:spPr/>
      <dgm:t>
        <a:bodyPr/>
        <a:lstStyle/>
        <a:p>
          <a:r>
            <a:rPr lang="en-AU" dirty="0"/>
            <a:t>Security Managers</a:t>
          </a:r>
        </a:p>
      </dgm:t>
    </dgm:pt>
    <dgm:pt modelId="{D8F49468-A17C-4622-8DDD-EF4DADD4E23E}" type="parTrans" cxnId="{5C962C10-6511-412A-AA11-D9055D361CE1}">
      <dgm:prSet/>
      <dgm:spPr/>
      <dgm:t>
        <a:bodyPr/>
        <a:lstStyle/>
        <a:p>
          <a:endParaRPr lang="en-AU"/>
        </a:p>
      </dgm:t>
    </dgm:pt>
    <dgm:pt modelId="{D069F1CC-857B-4C33-8637-AAA80A92993B}" type="sibTrans" cxnId="{5C962C10-6511-412A-AA11-D9055D361CE1}">
      <dgm:prSet/>
      <dgm:spPr/>
      <dgm:t>
        <a:bodyPr/>
        <a:lstStyle/>
        <a:p>
          <a:endParaRPr lang="en-AU"/>
        </a:p>
      </dgm:t>
    </dgm:pt>
    <dgm:pt modelId="{4DCDE782-8D6C-4DB3-A0B1-9D0D0EC885F4}">
      <dgm:prSet phldrT="[Text]"/>
      <dgm:spPr/>
      <dgm:t>
        <a:bodyPr/>
        <a:lstStyle/>
        <a:p>
          <a:r>
            <a:rPr lang="en-AU" dirty="0"/>
            <a:t>Managers/Supervisors</a:t>
          </a:r>
        </a:p>
      </dgm:t>
    </dgm:pt>
    <dgm:pt modelId="{AB4CDDCB-DE5A-44DE-B402-BCE6BD116782}" type="parTrans" cxnId="{D28EF3E3-8731-44E1-B04C-191D055B6706}">
      <dgm:prSet/>
      <dgm:spPr/>
      <dgm:t>
        <a:bodyPr/>
        <a:lstStyle/>
        <a:p>
          <a:endParaRPr lang="en-AU"/>
        </a:p>
      </dgm:t>
    </dgm:pt>
    <dgm:pt modelId="{ED6CFD32-E726-4B52-AC04-885B24962FD4}" type="sibTrans" cxnId="{D28EF3E3-8731-44E1-B04C-191D055B6706}">
      <dgm:prSet/>
      <dgm:spPr/>
      <dgm:t>
        <a:bodyPr/>
        <a:lstStyle/>
        <a:p>
          <a:endParaRPr lang="en-AU"/>
        </a:p>
      </dgm:t>
    </dgm:pt>
    <dgm:pt modelId="{09B42A6F-E7F7-43A2-8BC4-18240DD6AB20}">
      <dgm:prSet phldrT="[Text]"/>
      <dgm:spPr/>
      <dgm:t>
        <a:bodyPr/>
        <a:lstStyle/>
        <a:p>
          <a:r>
            <a:rPr lang="en-AU" dirty="0"/>
            <a:t>Managers/Supervisors</a:t>
          </a:r>
        </a:p>
      </dgm:t>
    </dgm:pt>
    <dgm:pt modelId="{0071F550-C864-4E66-912E-4C5DD5D7CEF2}" type="parTrans" cxnId="{AB357820-6763-4FD7-AF10-9E3DB08199B6}">
      <dgm:prSet/>
      <dgm:spPr/>
      <dgm:t>
        <a:bodyPr/>
        <a:lstStyle/>
        <a:p>
          <a:endParaRPr lang="en-AU"/>
        </a:p>
      </dgm:t>
    </dgm:pt>
    <dgm:pt modelId="{35CC7FBC-69F9-4B73-8793-1B3A3727A070}" type="sibTrans" cxnId="{AB357820-6763-4FD7-AF10-9E3DB08199B6}">
      <dgm:prSet/>
      <dgm:spPr/>
      <dgm:t>
        <a:bodyPr/>
        <a:lstStyle/>
        <a:p>
          <a:endParaRPr lang="en-AU"/>
        </a:p>
      </dgm:t>
    </dgm:pt>
    <dgm:pt modelId="{B94B82C3-03E0-474E-9E34-5312EFC60D82}">
      <dgm:prSet phldrT="[Text]"/>
      <dgm:spPr/>
      <dgm:t>
        <a:bodyPr/>
        <a:lstStyle/>
        <a:p>
          <a:r>
            <a:rPr lang="en-AU" dirty="0"/>
            <a:t>Managers/Supervisors</a:t>
          </a:r>
        </a:p>
      </dgm:t>
    </dgm:pt>
    <dgm:pt modelId="{232345E7-813D-4D2B-8898-C9DE3A58F9C9}" type="parTrans" cxnId="{D77C5230-6DA6-4FF0-B934-52459BAF3F56}">
      <dgm:prSet/>
      <dgm:spPr/>
      <dgm:t>
        <a:bodyPr/>
        <a:lstStyle/>
        <a:p>
          <a:endParaRPr lang="en-AU"/>
        </a:p>
      </dgm:t>
    </dgm:pt>
    <dgm:pt modelId="{311DA065-382D-41ED-87B2-ABCD4B9AEAE2}" type="sibTrans" cxnId="{D77C5230-6DA6-4FF0-B934-52459BAF3F56}">
      <dgm:prSet/>
      <dgm:spPr/>
      <dgm:t>
        <a:bodyPr/>
        <a:lstStyle/>
        <a:p>
          <a:endParaRPr lang="en-AU"/>
        </a:p>
      </dgm:t>
    </dgm:pt>
    <dgm:pt modelId="{2C5B49A8-4DE5-46A2-BF09-7A6B60E55B11}" type="pres">
      <dgm:prSet presAssocID="{B84875A5-EBD8-47A3-BE19-94E49D42BD8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C718961-EDD2-4664-970C-DC1F6ABB8A34}" type="pres">
      <dgm:prSet presAssocID="{8AD7588B-EACC-4AC6-8600-CB51FA9840E0}" presName="hierRoot1" presStyleCnt="0">
        <dgm:presLayoutVars>
          <dgm:hierBranch val="init"/>
        </dgm:presLayoutVars>
      </dgm:prSet>
      <dgm:spPr/>
    </dgm:pt>
    <dgm:pt modelId="{4ACCBDD2-7580-4250-B313-ED6223858CA6}" type="pres">
      <dgm:prSet presAssocID="{8AD7588B-EACC-4AC6-8600-CB51FA9840E0}" presName="rootComposite1" presStyleCnt="0"/>
      <dgm:spPr/>
    </dgm:pt>
    <dgm:pt modelId="{BBF35925-CF31-4E00-BC3F-9D36116C27E7}" type="pres">
      <dgm:prSet presAssocID="{8AD7588B-EACC-4AC6-8600-CB51FA9840E0}" presName="rootText1" presStyleLbl="node0" presStyleIdx="0" presStyleCnt="1">
        <dgm:presLayoutVars>
          <dgm:chPref val="3"/>
        </dgm:presLayoutVars>
      </dgm:prSet>
      <dgm:spPr/>
    </dgm:pt>
    <dgm:pt modelId="{CE7535D2-7836-4942-8584-CD11C8CBAA7C}" type="pres">
      <dgm:prSet presAssocID="{8AD7588B-EACC-4AC6-8600-CB51FA9840E0}" presName="rootConnector1" presStyleLbl="node1" presStyleIdx="0" presStyleCnt="0"/>
      <dgm:spPr/>
    </dgm:pt>
    <dgm:pt modelId="{C60C011C-A0D3-4E40-8797-5CF8FBE33CD4}" type="pres">
      <dgm:prSet presAssocID="{8AD7588B-EACC-4AC6-8600-CB51FA9840E0}" presName="hierChild2" presStyleCnt="0"/>
      <dgm:spPr/>
    </dgm:pt>
    <dgm:pt modelId="{B1A765C4-3FE0-4B4A-AC72-BD7266A1047A}" type="pres">
      <dgm:prSet presAssocID="{31F4F20F-5634-45CF-9865-64D1DB17562A}" presName="Name37" presStyleLbl="parChTrans1D2" presStyleIdx="0" presStyleCnt="4"/>
      <dgm:spPr/>
    </dgm:pt>
    <dgm:pt modelId="{BB0198B5-26BF-4C4E-AEFF-5B6FBF1052CD}" type="pres">
      <dgm:prSet presAssocID="{D4088678-CA34-48F7-AE55-F6ED97FB2B07}" presName="hierRoot2" presStyleCnt="0">
        <dgm:presLayoutVars>
          <dgm:hierBranch val="init"/>
        </dgm:presLayoutVars>
      </dgm:prSet>
      <dgm:spPr/>
    </dgm:pt>
    <dgm:pt modelId="{68D86164-AE0C-46BD-A543-DF07180BEE72}" type="pres">
      <dgm:prSet presAssocID="{D4088678-CA34-48F7-AE55-F6ED97FB2B07}" presName="rootComposite" presStyleCnt="0"/>
      <dgm:spPr/>
    </dgm:pt>
    <dgm:pt modelId="{1F3869C1-D056-4119-9973-ADE06BD55AC7}" type="pres">
      <dgm:prSet presAssocID="{D4088678-CA34-48F7-AE55-F6ED97FB2B07}" presName="rootText" presStyleLbl="node2" presStyleIdx="0" presStyleCnt="4">
        <dgm:presLayoutVars>
          <dgm:chPref val="3"/>
        </dgm:presLayoutVars>
      </dgm:prSet>
      <dgm:spPr/>
    </dgm:pt>
    <dgm:pt modelId="{FF273563-10F0-4978-9AB7-9A94793ECF77}" type="pres">
      <dgm:prSet presAssocID="{D4088678-CA34-48F7-AE55-F6ED97FB2B07}" presName="rootConnector" presStyleLbl="node2" presStyleIdx="0" presStyleCnt="4"/>
      <dgm:spPr/>
    </dgm:pt>
    <dgm:pt modelId="{669DACE7-A4F8-4E1C-A3E6-31E412E507B9}" type="pres">
      <dgm:prSet presAssocID="{D4088678-CA34-48F7-AE55-F6ED97FB2B07}" presName="hierChild4" presStyleCnt="0"/>
      <dgm:spPr/>
    </dgm:pt>
    <dgm:pt modelId="{489FD786-1C7E-4572-9829-506DED8965EB}" type="pres">
      <dgm:prSet presAssocID="{AB4CDDCB-DE5A-44DE-B402-BCE6BD116782}" presName="Name37" presStyleLbl="parChTrans1D3" presStyleIdx="0" presStyleCnt="5"/>
      <dgm:spPr/>
    </dgm:pt>
    <dgm:pt modelId="{3A587A33-1533-4CF9-99AB-0745D677D4CB}" type="pres">
      <dgm:prSet presAssocID="{4DCDE782-8D6C-4DB3-A0B1-9D0D0EC885F4}" presName="hierRoot2" presStyleCnt="0">
        <dgm:presLayoutVars>
          <dgm:hierBranch val="init"/>
        </dgm:presLayoutVars>
      </dgm:prSet>
      <dgm:spPr/>
    </dgm:pt>
    <dgm:pt modelId="{3976CCBE-C643-47B1-8FE7-EA275940AD12}" type="pres">
      <dgm:prSet presAssocID="{4DCDE782-8D6C-4DB3-A0B1-9D0D0EC885F4}" presName="rootComposite" presStyleCnt="0"/>
      <dgm:spPr/>
    </dgm:pt>
    <dgm:pt modelId="{C81F7B11-E142-4CBA-9A24-65F0BB82AE57}" type="pres">
      <dgm:prSet presAssocID="{4DCDE782-8D6C-4DB3-A0B1-9D0D0EC885F4}" presName="rootText" presStyleLbl="node3" presStyleIdx="0" presStyleCnt="5">
        <dgm:presLayoutVars>
          <dgm:chPref val="3"/>
        </dgm:presLayoutVars>
      </dgm:prSet>
      <dgm:spPr/>
    </dgm:pt>
    <dgm:pt modelId="{1E57D664-29BC-4298-9EF8-509A48F82456}" type="pres">
      <dgm:prSet presAssocID="{4DCDE782-8D6C-4DB3-A0B1-9D0D0EC885F4}" presName="rootConnector" presStyleLbl="node3" presStyleIdx="0" presStyleCnt="5"/>
      <dgm:spPr/>
    </dgm:pt>
    <dgm:pt modelId="{AF2ADA51-5F66-4B5D-987E-C78813573A94}" type="pres">
      <dgm:prSet presAssocID="{4DCDE782-8D6C-4DB3-A0B1-9D0D0EC885F4}" presName="hierChild4" presStyleCnt="0"/>
      <dgm:spPr/>
    </dgm:pt>
    <dgm:pt modelId="{B61C838E-8799-47A8-9EEC-DC5716B9080C}" type="pres">
      <dgm:prSet presAssocID="{4DCDE782-8D6C-4DB3-A0B1-9D0D0EC885F4}" presName="hierChild5" presStyleCnt="0"/>
      <dgm:spPr/>
    </dgm:pt>
    <dgm:pt modelId="{C65A4530-BEC0-4DC8-A527-E6E78D6A0BFA}" type="pres">
      <dgm:prSet presAssocID="{D4088678-CA34-48F7-AE55-F6ED97FB2B07}" presName="hierChild5" presStyleCnt="0"/>
      <dgm:spPr/>
    </dgm:pt>
    <dgm:pt modelId="{52710BFD-326A-4B3A-ABEC-4420801DD026}" type="pres">
      <dgm:prSet presAssocID="{D627D806-2C90-4E37-B9E6-B25C8DE91051}" presName="Name37" presStyleLbl="parChTrans1D2" presStyleIdx="1" presStyleCnt="4"/>
      <dgm:spPr/>
    </dgm:pt>
    <dgm:pt modelId="{0D7A9C0D-5489-413F-8C21-7ACD488503D9}" type="pres">
      <dgm:prSet presAssocID="{4EA7EFBF-9DFF-497B-9553-010F5AD2BC0E}" presName="hierRoot2" presStyleCnt="0">
        <dgm:presLayoutVars>
          <dgm:hierBranch val="init"/>
        </dgm:presLayoutVars>
      </dgm:prSet>
      <dgm:spPr/>
    </dgm:pt>
    <dgm:pt modelId="{52F30AC7-8B5E-4235-818C-66D7007B47FF}" type="pres">
      <dgm:prSet presAssocID="{4EA7EFBF-9DFF-497B-9553-010F5AD2BC0E}" presName="rootComposite" presStyleCnt="0"/>
      <dgm:spPr/>
    </dgm:pt>
    <dgm:pt modelId="{6C341683-97FA-45CC-A81F-CC8BDDD70BB0}" type="pres">
      <dgm:prSet presAssocID="{4EA7EFBF-9DFF-497B-9553-010F5AD2BC0E}" presName="rootText" presStyleLbl="node2" presStyleIdx="1" presStyleCnt="4">
        <dgm:presLayoutVars>
          <dgm:chPref val="3"/>
        </dgm:presLayoutVars>
      </dgm:prSet>
      <dgm:spPr/>
    </dgm:pt>
    <dgm:pt modelId="{EBE2DDC0-F3E7-4A3F-9B20-1205AF28DC1A}" type="pres">
      <dgm:prSet presAssocID="{4EA7EFBF-9DFF-497B-9553-010F5AD2BC0E}" presName="rootConnector" presStyleLbl="node2" presStyleIdx="1" presStyleCnt="4"/>
      <dgm:spPr/>
    </dgm:pt>
    <dgm:pt modelId="{DF13E7D1-5560-4C62-9B2D-0EAEE288DDAE}" type="pres">
      <dgm:prSet presAssocID="{4EA7EFBF-9DFF-497B-9553-010F5AD2BC0E}" presName="hierChild4" presStyleCnt="0"/>
      <dgm:spPr/>
    </dgm:pt>
    <dgm:pt modelId="{2D3F1D7A-269F-4DCE-B516-5710DB811021}" type="pres">
      <dgm:prSet presAssocID="{0071F550-C864-4E66-912E-4C5DD5D7CEF2}" presName="Name37" presStyleLbl="parChTrans1D3" presStyleIdx="1" presStyleCnt="5"/>
      <dgm:spPr/>
    </dgm:pt>
    <dgm:pt modelId="{E1D4E1B9-8171-47D5-B1DF-6304581D0E0B}" type="pres">
      <dgm:prSet presAssocID="{09B42A6F-E7F7-43A2-8BC4-18240DD6AB20}" presName="hierRoot2" presStyleCnt="0">
        <dgm:presLayoutVars>
          <dgm:hierBranch val="init"/>
        </dgm:presLayoutVars>
      </dgm:prSet>
      <dgm:spPr/>
    </dgm:pt>
    <dgm:pt modelId="{DEB681A5-40E3-4704-AC5D-228B9233927A}" type="pres">
      <dgm:prSet presAssocID="{09B42A6F-E7F7-43A2-8BC4-18240DD6AB20}" presName="rootComposite" presStyleCnt="0"/>
      <dgm:spPr/>
    </dgm:pt>
    <dgm:pt modelId="{89761C89-3193-4D85-8E3D-E710DFF34D18}" type="pres">
      <dgm:prSet presAssocID="{09B42A6F-E7F7-43A2-8BC4-18240DD6AB20}" presName="rootText" presStyleLbl="node3" presStyleIdx="1" presStyleCnt="5">
        <dgm:presLayoutVars>
          <dgm:chPref val="3"/>
        </dgm:presLayoutVars>
      </dgm:prSet>
      <dgm:spPr/>
    </dgm:pt>
    <dgm:pt modelId="{58A7227E-929E-4B8B-A4B9-CFB36B87B7CB}" type="pres">
      <dgm:prSet presAssocID="{09B42A6F-E7F7-43A2-8BC4-18240DD6AB20}" presName="rootConnector" presStyleLbl="node3" presStyleIdx="1" presStyleCnt="5"/>
      <dgm:spPr/>
    </dgm:pt>
    <dgm:pt modelId="{D86D0816-A95C-4A5B-A2AA-F3E215BA2889}" type="pres">
      <dgm:prSet presAssocID="{09B42A6F-E7F7-43A2-8BC4-18240DD6AB20}" presName="hierChild4" presStyleCnt="0"/>
      <dgm:spPr/>
    </dgm:pt>
    <dgm:pt modelId="{F81B71CF-7324-451E-B84E-FE64D47EFD47}" type="pres">
      <dgm:prSet presAssocID="{09B42A6F-E7F7-43A2-8BC4-18240DD6AB20}" presName="hierChild5" presStyleCnt="0"/>
      <dgm:spPr/>
    </dgm:pt>
    <dgm:pt modelId="{D4F9D6CC-6A18-48B7-83A0-59E2F76EF7BA}" type="pres">
      <dgm:prSet presAssocID="{4EA7EFBF-9DFF-497B-9553-010F5AD2BC0E}" presName="hierChild5" presStyleCnt="0"/>
      <dgm:spPr/>
    </dgm:pt>
    <dgm:pt modelId="{57BDA89E-F5F0-488B-AFF6-2826C7B3EC2C}" type="pres">
      <dgm:prSet presAssocID="{732CFF16-167E-45C7-A46B-E203A4769C40}" presName="Name37" presStyleLbl="parChTrans1D2" presStyleIdx="2" presStyleCnt="4"/>
      <dgm:spPr/>
    </dgm:pt>
    <dgm:pt modelId="{B8298962-82AE-4DDA-BA5B-E6D9CA3D2B81}" type="pres">
      <dgm:prSet presAssocID="{BAC53F32-EE4B-4FCC-BEB3-CCA7B79F15E4}" presName="hierRoot2" presStyleCnt="0">
        <dgm:presLayoutVars>
          <dgm:hierBranch val="init"/>
        </dgm:presLayoutVars>
      </dgm:prSet>
      <dgm:spPr/>
    </dgm:pt>
    <dgm:pt modelId="{BF5025D9-8D32-48DC-9D80-E9F0B1EB6E2A}" type="pres">
      <dgm:prSet presAssocID="{BAC53F32-EE4B-4FCC-BEB3-CCA7B79F15E4}" presName="rootComposite" presStyleCnt="0"/>
      <dgm:spPr/>
    </dgm:pt>
    <dgm:pt modelId="{05868A97-5C60-4BBE-ACB4-A92F9B6D972B}" type="pres">
      <dgm:prSet presAssocID="{BAC53F32-EE4B-4FCC-BEB3-CCA7B79F15E4}" presName="rootText" presStyleLbl="node2" presStyleIdx="2" presStyleCnt="4">
        <dgm:presLayoutVars>
          <dgm:chPref val="3"/>
        </dgm:presLayoutVars>
      </dgm:prSet>
      <dgm:spPr/>
    </dgm:pt>
    <dgm:pt modelId="{B217AA52-3400-4197-890E-39D85BC50ECA}" type="pres">
      <dgm:prSet presAssocID="{BAC53F32-EE4B-4FCC-BEB3-CCA7B79F15E4}" presName="rootConnector" presStyleLbl="node2" presStyleIdx="2" presStyleCnt="4"/>
      <dgm:spPr/>
    </dgm:pt>
    <dgm:pt modelId="{CB537AAA-57A5-458F-AB5B-74484407FCB4}" type="pres">
      <dgm:prSet presAssocID="{BAC53F32-EE4B-4FCC-BEB3-CCA7B79F15E4}" presName="hierChild4" presStyleCnt="0"/>
      <dgm:spPr/>
    </dgm:pt>
    <dgm:pt modelId="{3B3E0C36-539C-442E-8A3C-5046B1AA05D5}" type="pres">
      <dgm:prSet presAssocID="{232345E7-813D-4D2B-8898-C9DE3A58F9C9}" presName="Name37" presStyleLbl="parChTrans1D3" presStyleIdx="2" presStyleCnt="5"/>
      <dgm:spPr/>
    </dgm:pt>
    <dgm:pt modelId="{6A30FD7F-FFDA-4F8E-8B03-3FE473F8A22C}" type="pres">
      <dgm:prSet presAssocID="{B94B82C3-03E0-474E-9E34-5312EFC60D82}" presName="hierRoot2" presStyleCnt="0">
        <dgm:presLayoutVars>
          <dgm:hierBranch val="init"/>
        </dgm:presLayoutVars>
      </dgm:prSet>
      <dgm:spPr/>
    </dgm:pt>
    <dgm:pt modelId="{6AC604FF-099E-4D68-92A2-E6D73C7C9773}" type="pres">
      <dgm:prSet presAssocID="{B94B82C3-03E0-474E-9E34-5312EFC60D82}" presName="rootComposite" presStyleCnt="0"/>
      <dgm:spPr/>
    </dgm:pt>
    <dgm:pt modelId="{5EE2163D-705C-4A82-98A6-D1D5D5F2F375}" type="pres">
      <dgm:prSet presAssocID="{B94B82C3-03E0-474E-9E34-5312EFC60D82}" presName="rootText" presStyleLbl="node3" presStyleIdx="2" presStyleCnt="5">
        <dgm:presLayoutVars>
          <dgm:chPref val="3"/>
        </dgm:presLayoutVars>
      </dgm:prSet>
      <dgm:spPr/>
    </dgm:pt>
    <dgm:pt modelId="{2D253830-E00F-4FFE-9967-03E3A857D7B5}" type="pres">
      <dgm:prSet presAssocID="{B94B82C3-03E0-474E-9E34-5312EFC60D82}" presName="rootConnector" presStyleLbl="node3" presStyleIdx="2" presStyleCnt="5"/>
      <dgm:spPr/>
    </dgm:pt>
    <dgm:pt modelId="{5955108A-27F1-4A1E-A1F8-1479651BA898}" type="pres">
      <dgm:prSet presAssocID="{B94B82C3-03E0-474E-9E34-5312EFC60D82}" presName="hierChild4" presStyleCnt="0"/>
      <dgm:spPr/>
    </dgm:pt>
    <dgm:pt modelId="{7F92FF12-5C6A-42FF-9C37-0B58F57B3BE0}" type="pres">
      <dgm:prSet presAssocID="{B94B82C3-03E0-474E-9E34-5312EFC60D82}" presName="hierChild5" presStyleCnt="0"/>
      <dgm:spPr/>
    </dgm:pt>
    <dgm:pt modelId="{3FC81864-DE14-4BA4-A3B5-2D5190BC4980}" type="pres">
      <dgm:prSet presAssocID="{BAC53F32-EE4B-4FCC-BEB3-CCA7B79F15E4}" presName="hierChild5" presStyleCnt="0"/>
      <dgm:spPr/>
    </dgm:pt>
    <dgm:pt modelId="{67A700C7-A294-4D34-8FF7-9739BE7D52D9}" type="pres">
      <dgm:prSet presAssocID="{8397E07D-2EB7-4898-A713-55ED45C4E7AB}" presName="Name37" presStyleLbl="parChTrans1D2" presStyleIdx="3" presStyleCnt="4"/>
      <dgm:spPr/>
    </dgm:pt>
    <dgm:pt modelId="{7645F960-EC76-4648-8F0A-34E75ED185B3}" type="pres">
      <dgm:prSet presAssocID="{96AD0AF5-85B4-4945-9331-47ED32F57C14}" presName="hierRoot2" presStyleCnt="0">
        <dgm:presLayoutVars>
          <dgm:hierBranch val="init"/>
        </dgm:presLayoutVars>
      </dgm:prSet>
      <dgm:spPr/>
    </dgm:pt>
    <dgm:pt modelId="{1A767B57-64ED-49CC-814D-975F76765AD2}" type="pres">
      <dgm:prSet presAssocID="{96AD0AF5-85B4-4945-9331-47ED32F57C14}" presName="rootComposite" presStyleCnt="0"/>
      <dgm:spPr/>
    </dgm:pt>
    <dgm:pt modelId="{4F3EE922-B716-43DE-A57D-923BA840FF80}" type="pres">
      <dgm:prSet presAssocID="{96AD0AF5-85B4-4945-9331-47ED32F57C14}" presName="rootText" presStyleLbl="node2" presStyleIdx="3" presStyleCnt="4">
        <dgm:presLayoutVars>
          <dgm:chPref val="3"/>
        </dgm:presLayoutVars>
      </dgm:prSet>
      <dgm:spPr/>
    </dgm:pt>
    <dgm:pt modelId="{BC779382-5F20-445D-BCBB-5BCF58673753}" type="pres">
      <dgm:prSet presAssocID="{96AD0AF5-85B4-4945-9331-47ED32F57C14}" presName="rootConnector" presStyleLbl="node2" presStyleIdx="3" presStyleCnt="4"/>
      <dgm:spPr/>
    </dgm:pt>
    <dgm:pt modelId="{A53A7923-E2FA-4896-A356-E67F75FE747E}" type="pres">
      <dgm:prSet presAssocID="{96AD0AF5-85B4-4945-9331-47ED32F57C14}" presName="hierChild4" presStyleCnt="0"/>
      <dgm:spPr/>
    </dgm:pt>
    <dgm:pt modelId="{F956BD49-409A-4B55-8278-9BC283BC2D2E}" type="pres">
      <dgm:prSet presAssocID="{7DAA2557-2511-4228-A8C0-02E874F92FB4}" presName="Name37" presStyleLbl="parChTrans1D3" presStyleIdx="3" presStyleCnt="5"/>
      <dgm:spPr/>
    </dgm:pt>
    <dgm:pt modelId="{BF02A938-2B66-4097-94FA-ABBA5496F86B}" type="pres">
      <dgm:prSet presAssocID="{573003DD-9E0C-4173-9A5D-3738C6C6F02F}" presName="hierRoot2" presStyleCnt="0">
        <dgm:presLayoutVars>
          <dgm:hierBranch val="init"/>
        </dgm:presLayoutVars>
      </dgm:prSet>
      <dgm:spPr/>
    </dgm:pt>
    <dgm:pt modelId="{54A7D4E6-1CF2-4A95-A53A-A5C1554E8C4B}" type="pres">
      <dgm:prSet presAssocID="{573003DD-9E0C-4173-9A5D-3738C6C6F02F}" presName="rootComposite" presStyleCnt="0"/>
      <dgm:spPr/>
    </dgm:pt>
    <dgm:pt modelId="{2C31B960-2A34-49B7-8CC7-E4D5D7C69F15}" type="pres">
      <dgm:prSet presAssocID="{573003DD-9E0C-4173-9A5D-3738C6C6F02F}" presName="rootText" presStyleLbl="node3" presStyleIdx="3" presStyleCnt="5">
        <dgm:presLayoutVars>
          <dgm:chPref val="3"/>
        </dgm:presLayoutVars>
      </dgm:prSet>
      <dgm:spPr/>
    </dgm:pt>
    <dgm:pt modelId="{35890014-BE8B-41B6-B26B-A47AB561BA04}" type="pres">
      <dgm:prSet presAssocID="{573003DD-9E0C-4173-9A5D-3738C6C6F02F}" presName="rootConnector" presStyleLbl="node3" presStyleIdx="3" presStyleCnt="5"/>
      <dgm:spPr/>
    </dgm:pt>
    <dgm:pt modelId="{2F6EF93E-28F9-4286-872A-DB8C3DBA05B6}" type="pres">
      <dgm:prSet presAssocID="{573003DD-9E0C-4173-9A5D-3738C6C6F02F}" presName="hierChild4" presStyleCnt="0"/>
      <dgm:spPr/>
    </dgm:pt>
    <dgm:pt modelId="{CC0CA8B2-FFC7-472F-B057-5B83B04A894A}" type="pres">
      <dgm:prSet presAssocID="{573003DD-9E0C-4173-9A5D-3738C6C6F02F}" presName="hierChild5" presStyleCnt="0"/>
      <dgm:spPr/>
    </dgm:pt>
    <dgm:pt modelId="{26BB44B5-FE1B-400A-A5F7-9A18169F7F69}" type="pres">
      <dgm:prSet presAssocID="{D8F49468-A17C-4622-8DDD-EF4DADD4E23E}" presName="Name37" presStyleLbl="parChTrans1D3" presStyleIdx="4" presStyleCnt="5"/>
      <dgm:spPr/>
    </dgm:pt>
    <dgm:pt modelId="{EB491680-1458-4397-A5A5-21395F212C47}" type="pres">
      <dgm:prSet presAssocID="{9E42146B-4C04-4AEC-A34B-5765ECD98494}" presName="hierRoot2" presStyleCnt="0">
        <dgm:presLayoutVars>
          <dgm:hierBranch val="init"/>
        </dgm:presLayoutVars>
      </dgm:prSet>
      <dgm:spPr/>
    </dgm:pt>
    <dgm:pt modelId="{AEB3F89F-EA42-414D-B104-F61A3F685935}" type="pres">
      <dgm:prSet presAssocID="{9E42146B-4C04-4AEC-A34B-5765ECD98494}" presName="rootComposite" presStyleCnt="0"/>
      <dgm:spPr/>
    </dgm:pt>
    <dgm:pt modelId="{AB5744D4-93A8-44A0-86D8-6AA60904BAA2}" type="pres">
      <dgm:prSet presAssocID="{9E42146B-4C04-4AEC-A34B-5765ECD98494}" presName="rootText" presStyleLbl="node3" presStyleIdx="4" presStyleCnt="5">
        <dgm:presLayoutVars>
          <dgm:chPref val="3"/>
        </dgm:presLayoutVars>
      </dgm:prSet>
      <dgm:spPr/>
    </dgm:pt>
    <dgm:pt modelId="{69D37A16-675E-473D-BFC6-4304B5C2FF32}" type="pres">
      <dgm:prSet presAssocID="{9E42146B-4C04-4AEC-A34B-5765ECD98494}" presName="rootConnector" presStyleLbl="node3" presStyleIdx="4" presStyleCnt="5"/>
      <dgm:spPr/>
    </dgm:pt>
    <dgm:pt modelId="{503B8079-9794-4F13-B3AD-8552308390D6}" type="pres">
      <dgm:prSet presAssocID="{9E42146B-4C04-4AEC-A34B-5765ECD98494}" presName="hierChild4" presStyleCnt="0"/>
      <dgm:spPr/>
    </dgm:pt>
    <dgm:pt modelId="{63E3FDD7-6D53-4CD9-921C-119A1C3CEE22}" type="pres">
      <dgm:prSet presAssocID="{9E42146B-4C04-4AEC-A34B-5765ECD98494}" presName="hierChild5" presStyleCnt="0"/>
      <dgm:spPr/>
    </dgm:pt>
    <dgm:pt modelId="{5F77C423-6467-4F68-A2DB-4B6585A4714E}" type="pres">
      <dgm:prSet presAssocID="{96AD0AF5-85B4-4945-9331-47ED32F57C14}" presName="hierChild5" presStyleCnt="0"/>
      <dgm:spPr/>
    </dgm:pt>
    <dgm:pt modelId="{4C034086-E286-4F5C-8205-4E33206672CB}" type="pres">
      <dgm:prSet presAssocID="{8AD7588B-EACC-4AC6-8600-CB51FA9840E0}" presName="hierChild3" presStyleCnt="0"/>
      <dgm:spPr/>
    </dgm:pt>
  </dgm:ptLst>
  <dgm:cxnLst>
    <dgm:cxn modelId="{CE721000-518D-418A-8BD8-EFBE7BEE1F93}" type="presOf" srcId="{4EA7EFBF-9DFF-497B-9553-010F5AD2BC0E}" destId="{EBE2DDC0-F3E7-4A3F-9B20-1205AF28DC1A}" srcOrd="1" destOrd="0" presId="urn:microsoft.com/office/officeart/2005/8/layout/orgChart1"/>
    <dgm:cxn modelId="{2DCDAC03-BD67-4A14-B078-8FD6EC846AE5}" type="presOf" srcId="{AB4CDDCB-DE5A-44DE-B402-BCE6BD116782}" destId="{489FD786-1C7E-4572-9829-506DED8965EB}" srcOrd="0" destOrd="0" presId="urn:microsoft.com/office/officeart/2005/8/layout/orgChart1"/>
    <dgm:cxn modelId="{3602A804-1CD8-4C83-84DE-92C6C507F7AE}" type="presOf" srcId="{31F4F20F-5634-45CF-9865-64D1DB17562A}" destId="{B1A765C4-3FE0-4B4A-AC72-BD7266A1047A}" srcOrd="0" destOrd="0" presId="urn:microsoft.com/office/officeart/2005/8/layout/orgChart1"/>
    <dgm:cxn modelId="{5C962C10-6511-412A-AA11-D9055D361CE1}" srcId="{96AD0AF5-85B4-4945-9331-47ED32F57C14}" destId="{9E42146B-4C04-4AEC-A34B-5765ECD98494}" srcOrd="1" destOrd="0" parTransId="{D8F49468-A17C-4622-8DDD-EF4DADD4E23E}" sibTransId="{D069F1CC-857B-4C33-8637-AAA80A92993B}"/>
    <dgm:cxn modelId="{FBD0DD11-73A8-41A4-9F3C-C316AA3141A4}" type="presOf" srcId="{7DAA2557-2511-4228-A8C0-02E874F92FB4}" destId="{F956BD49-409A-4B55-8278-9BC283BC2D2E}" srcOrd="0" destOrd="0" presId="urn:microsoft.com/office/officeart/2005/8/layout/orgChart1"/>
    <dgm:cxn modelId="{19C2AD13-B1D9-4D25-A9DD-B59583F84412}" type="presOf" srcId="{4DCDE782-8D6C-4DB3-A0B1-9D0D0EC885F4}" destId="{C81F7B11-E142-4CBA-9A24-65F0BB82AE57}" srcOrd="0" destOrd="0" presId="urn:microsoft.com/office/officeart/2005/8/layout/orgChart1"/>
    <dgm:cxn modelId="{7BF0DE16-739F-497A-BE64-8341858BFD46}" type="presOf" srcId="{D8F49468-A17C-4622-8DDD-EF4DADD4E23E}" destId="{26BB44B5-FE1B-400A-A5F7-9A18169F7F69}" srcOrd="0" destOrd="0" presId="urn:microsoft.com/office/officeart/2005/8/layout/orgChart1"/>
    <dgm:cxn modelId="{C3C63319-B5DB-4AC4-8CEB-FFB58F56D861}" srcId="{8AD7588B-EACC-4AC6-8600-CB51FA9840E0}" destId="{BAC53F32-EE4B-4FCC-BEB3-CCA7B79F15E4}" srcOrd="2" destOrd="0" parTransId="{732CFF16-167E-45C7-A46B-E203A4769C40}" sibTransId="{0CB3D511-1E14-4B22-9ABF-F51743B4D547}"/>
    <dgm:cxn modelId="{C4544B19-5869-411B-9669-D6971AAA86F1}" srcId="{8AD7588B-EACC-4AC6-8600-CB51FA9840E0}" destId="{D4088678-CA34-48F7-AE55-F6ED97FB2B07}" srcOrd="0" destOrd="0" parTransId="{31F4F20F-5634-45CF-9865-64D1DB17562A}" sibTransId="{65043919-B05A-4E02-865A-48BEE1907393}"/>
    <dgm:cxn modelId="{AB357820-6763-4FD7-AF10-9E3DB08199B6}" srcId="{4EA7EFBF-9DFF-497B-9553-010F5AD2BC0E}" destId="{09B42A6F-E7F7-43A2-8BC4-18240DD6AB20}" srcOrd="0" destOrd="0" parTransId="{0071F550-C864-4E66-912E-4C5DD5D7CEF2}" sibTransId="{35CC7FBC-69F9-4B73-8793-1B3A3727A070}"/>
    <dgm:cxn modelId="{6844A92A-35B0-4FBB-BF74-5171F9D1DE1A}" type="presOf" srcId="{0071F550-C864-4E66-912E-4C5DD5D7CEF2}" destId="{2D3F1D7A-269F-4DCE-B516-5710DB811021}" srcOrd="0" destOrd="0" presId="urn:microsoft.com/office/officeart/2005/8/layout/orgChart1"/>
    <dgm:cxn modelId="{7E45F82C-C4C2-46D5-8A24-F1978AD7AE50}" type="presOf" srcId="{96AD0AF5-85B4-4945-9331-47ED32F57C14}" destId="{4F3EE922-B716-43DE-A57D-923BA840FF80}" srcOrd="0" destOrd="0" presId="urn:microsoft.com/office/officeart/2005/8/layout/orgChart1"/>
    <dgm:cxn modelId="{D77C5230-6DA6-4FF0-B934-52459BAF3F56}" srcId="{BAC53F32-EE4B-4FCC-BEB3-CCA7B79F15E4}" destId="{B94B82C3-03E0-474E-9E34-5312EFC60D82}" srcOrd="0" destOrd="0" parTransId="{232345E7-813D-4D2B-8898-C9DE3A58F9C9}" sibTransId="{311DA065-382D-41ED-87B2-ABCD4B9AEAE2}"/>
    <dgm:cxn modelId="{1D031134-635E-4D1E-8596-93DAF2D3EBFE}" type="presOf" srcId="{4EA7EFBF-9DFF-497B-9553-010F5AD2BC0E}" destId="{6C341683-97FA-45CC-A81F-CC8BDDD70BB0}" srcOrd="0" destOrd="0" presId="urn:microsoft.com/office/officeart/2005/8/layout/orgChart1"/>
    <dgm:cxn modelId="{B6888236-1CD9-45D2-8764-68676213E104}" type="presOf" srcId="{D4088678-CA34-48F7-AE55-F6ED97FB2B07}" destId="{1F3869C1-D056-4119-9973-ADE06BD55AC7}" srcOrd="0" destOrd="0" presId="urn:microsoft.com/office/officeart/2005/8/layout/orgChart1"/>
    <dgm:cxn modelId="{39735B37-2036-43DA-9333-E0B749B44410}" type="presOf" srcId="{573003DD-9E0C-4173-9A5D-3738C6C6F02F}" destId="{35890014-BE8B-41B6-B26B-A47AB561BA04}" srcOrd="1" destOrd="0" presId="urn:microsoft.com/office/officeart/2005/8/layout/orgChart1"/>
    <dgm:cxn modelId="{80F2395B-81EB-4AEA-B622-A3F81C4FD939}" type="presOf" srcId="{B94B82C3-03E0-474E-9E34-5312EFC60D82}" destId="{5EE2163D-705C-4A82-98A6-D1D5D5F2F375}" srcOrd="0" destOrd="0" presId="urn:microsoft.com/office/officeart/2005/8/layout/orgChart1"/>
    <dgm:cxn modelId="{B013845F-3920-4C8E-85E0-24C4405D8434}" type="presOf" srcId="{8AD7588B-EACC-4AC6-8600-CB51FA9840E0}" destId="{CE7535D2-7836-4942-8584-CD11C8CBAA7C}" srcOrd="1" destOrd="0" presId="urn:microsoft.com/office/officeart/2005/8/layout/orgChart1"/>
    <dgm:cxn modelId="{E1E15845-A7D6-44C6-88C9-5DE0507C5EC8}" type="presOf" srcId="{96AD0AF5-85B4-4945-9331-47ED32F57C14}" destId="{BC779382-5F20-445D-BCBB-5BCF58673753}" srcOrd="1" destOrd="0" presId="urn:microsoft.com/office/officeart/2005/8/layout/orgChart1"/>
    <dgm:cxn modelId="{D369A748-E64A-40E6-B435-7CD6866B4AF5}" type="presOf" srcId="{232345E7-813D-4D2B-8898-C9DE3A58F9C9}" destId="{3B3E0C36-539C-442E-8A3C-5046B1AA05D5}" srcOrd="0" destOrd="0" presId="urn:microsoft.com/office/officeart/2005/8/layout/orgChart1"/>
    <dgm:cxn modelId="{31C7764B-1908-4461-BA2B-58367F1D7F92}" type="presOf" srcId="{573003DD-9E0C-4173-9A5D-3738C6C6F02F}" destId="{2C31B960-2A34-49B7-8CC7-E4D5D7C69F15}" srcOrd="0" destOrd="0" presId="urn:microsoft.com/office/officeart/2005/8/layout/orgChart1"/>
    <dgm:cxn modelId="{F7C58A4D-5AE3-4E63-A8F9-7058328EC330}" srcId="{B84875A5-EBD8-47A3-BE19-94E49D42BD83}" destId="{8AD7588B-EACC-4AC6-8600-CB51FA9840E0}" srcOrd="0" destOrd="0" parTransId="{E0CB4FA9-76EC-4145-86B6-0DD0AA795D6E}" sibTransId="{3B39B277-1EEB-4E0C-B1A4-024616F1AED6}"/>
    <dgm:cxn modelId="{6AF73072-4B1D-4DB3-8F5E-47182CF5503C}" type="presOf" srcId="{D627D806-2C90-4E37-B9E6-B25C8DE91051}" destId="{52710BFD-326A-4B3A-ABEC-4420801DD026}" srcOrd="0" destOrd="0" presId="urn:microsoft.com/office/officeart/2005/8/layout/orgChart1"/>
    <dgm:cxn modelId="{FA885F7C-BC01-4F91-B608-BB52FA57FAF7}" type="presOf" srcId="{9E42146B-4C04-4AEC-A34B-5765ECD98494}" destId="{AB5744D4-93A8-44A0-86D8-6AA60904BAA2}" srcOrd="0" destOrd="0" presId="urn:microsoft.com/office/officeart/2005/8/layout/orgChart1"/>
    <dgm:cxn modelId="{5C04827F-977F-4CAD-B349-67F46E4A5081}" type="presOf" srcId="{8AD7588B-EACC-4AC6-8600-CB51FA9840E0}" destId="{BBF35925-CF31-4E00-BC3F-9D36116C27E7}" srcOrd="0" destOrd="0" presId="urn:microsoft.com/office/officeart/2005/8/layout/orgChart1"/>
    <dgm:cxn modelId="{723E1E88-0009-44C1-AA17-FAE40BE7C7DD}" type="presOf" srcId="{B84875A5-EBD8-47A3-BE19-94E49D42BD83}" destId="{2C5B49A8-4DE5-46A2-BF09-7A6B60E55B11}" srcOrd="0" destOrd="0" presId="urn:microsoft.com/office/officeart/2005/8/layout/orgChart1"/>
    <dgm:cxn modelId="{4EC89890-BFFE-47BD-8A69-D4DBFD319342}" srcId="{96AD0AF5-85B4-4945-9331-47ED32F57C14}" destId="{573003DD-9E0C-4173-9A5D-3738C6C6F02F}" srcOrd="0" destOrd="0" parTransId="{7DAA2557-2511-4228-A8C0-02E874F92FB4}" sibTransId="{C8EEC85D-DB7E-4151-ABB1-23D398CA3BD9}"/>
    <dgm:cxn modelId="{85A76691-57D1-4403-A3ED-51BDB9351015}" type="presOf" srcId="{732CFF16-167E-45C7-A46B-E203A4769C40}" destId="{57BDA89E-F5F0-488B-AFF6-2826C7B3EC2C}" srcOrd="0" destOrd="0" presId="urn:microsoft.com/office/officeart/2005/8/layout/orgChart1"/>
    <dgm:cxn modelId="{1D060695-1D04-40C2-95AA-15CBE5EA468E}" type="presOf" srcId="{B94B82C3-03E0-474E-9E34-5312EFC60D82}" destId="{2D253830-E00F-4FFE-9967-03E3A857D7B5}" srcOrd="1" destOrd="0" presId="urn:microsoft.com/office/officeart/2005/8/layout/orgChart1"/>
    <dgm:cxn modelId="{0B3E1A9B-BDF8-4BA3-A884-E768E164B26C}" type="presOf" srcId="{BAC53F32-EE4B-4FCC-BEB3-CCA7B79F15E4}" destId="{B217AA52-3400-4197-890E-39D85BC50ECA}" srcOrd="1" destOrd="0" presId="urn:microsoft.com/office/officeart/2005/8/layout/orgChart1"/>
    <dgm:cxn modelId="{22CFC4A1-A353-4C29-8D37-74C8466E776A}" type="presOf" srcId="{4DCDE782-8D6C-4DB3-A0B1-9D0D0EC885F4}" destId="{1E57D664-29BC-4298-9EF8-509A48F82456}" srcOrd="1" destOrd="0" presId="urn:microsoft.com/office/officeart/2005/8/layout/orgChart1"/>
    <dgm:cxn modelId="{778C94A8-768B-46B8-B69E-116966E30E60}" type="presOf" srcId="{D4088678-CA34-48F7-AE55-F6ED97FB2B07}" destId="{FF273563-10F0-4978-9AB7-9A94793ECF77}" srcOrd="1" destOrd="0" presId="urn:microsoft.com/office/officeart/2005/8/layout/orgChart1"/>
    <dgm:cxn modelId="{6F013BCA-769A-402E-A766-E2C046EB106A}" type="presOf" srcId="{BAC53F32-EE4B-4FCC-BEB3-CCA7B79F15E4}" destId="{05868A97-5C60-4BBE-ACB4-A92F9B6D972B}" srcOrd="0" destOrd="0" presId="urn:microsoft.com/office/officeart/2005/8/layout/orgChart1"/>
    <dgm:cxn modelId="{C42BEBCB-F942-491F-981F-630CD047DE1D}" type="presOf" srcId="{09B42A6F-E7F7-43A2-8BC4-18240DD6AB20}" destId="{89761C89-3193-4D85-8E3D-E710DFF34D18}" srcOrd="0" destOrd="0" presId="urn:microsoft.com/office/officeart/2005/8/layout/orgChart1"/>
    <dgm:cxn modelId="{30C39ECF-8F6F-4921-A1FE-DCA6445B6D6F}" type="presOf" srcId="{8397E07D-2EB7-4898-A713-55ED45C4E7AB}" destId="{67A700C7-A294-4D34-8FF7-9739BE7D52D9}" srcOrd="0" destOrd="0" presId="urn:microsoft.com/office/officeart/2005/8/layout/orgChart1"/>
    <dgm:cxn modelId="{BBAF53DA-0D26-4040-A4F7-444235EC8F9B}" srcId="{8AD7588B-EACC-4AC6-8600-CB51FA9840E0}" destId="{96AD0AF5-85B4-4945-9331-47ED32F57C14}" srcOrd="3" destOrd="0" parTransId="{8397E07D-2EB7-4898-A713-55ED45C4E7AB}" sibTransId="{17E318D0-8A4D-4113-930E-9DF8E5957AA1}"/>
    <dgm:cxn modelId="{40ABEDDB-DAE3-4FA9-A5E2-40AA5ABD3BB3}" type="presOf" srcId="{9E42146B-4C04-4AEC-A34B-5765ECD98494}" destId="{69D37A16-675E-473D-BFC6-4304B5C2FF32}" srcOrd="1" destOrd="0" presId="urn:microsoft.com/office/officeart/2005/8/layout/orgChart1"/>
    <dgm:cxn modelId="{D28EF3E3-8731-44E1-B04C-191D055B6706}" srcId="{D4088678-CA34-48F7-AE55-F6ED97FB2B07}" destId="{4DCDE782-8D6C-4DB3-A0B1-9D0D0EC885F4}" srcOrd="0" destOrd="0" parTransId="{AB4CDDCB-DE5A-44DE-B402-BCE6BD116782}" sibTransId="{ED6CFD32-E726-4B52-AC04-885B24962FD4}"/>
    <dgm:cxn modelId="{33A742F5-069F-4C81-BAD9-A25ABED6F0EE}" srcId="{8AD7588B-EACC-4AC6-8600-CB51FA9840E0}" destId="{4EA7EFBF-9DFF-497B-9553-010F5AD2BC0E}" srcOrd="1" destOrd="0" parTransId="{D627D806-2C90-4E37-B9E6-B25C8DE91051}" sibTransId="{C428DA1C-46B9-40E4-ADEC-1EC1D71DC016}"/>
    <dgm:cxn modelId="{AC4800FD-E3C6-4609-B657-C5808FD50C4B}" type="presOf" srcId="{09B42A6F-E7F7-43A2-8BC4-18240DD6AB20}" destId="{58A7227E-929E-4B8B-A4B9-CFB36B87B7CB}" srcOrd="1" destOrd="0" presId="urn:microsoft.com/office/officeart/2005/8/layout/orgChart1"/>
    <dgm:cxn modelId="{86131895-9D0C-4110-9094-E7791ADA0389}" type="presParOf" srcId="{2C5B49A8-4DE5-46A2-BF09-7A6B60E55B11}" destId="{BC718961-EDD2-4664-970C-DC1F6ABB8A34}" srcOrd="0" destOrd="0" presId="urn:microsoft.com/office/officeart/2005/8/layout/orgChart1"/>
    <dgm:cxn modelId="{F83BAA8C-F16E-4FFE-B348-55A82E9D9837}" type="presParOf" srcId="{BC718961-EDD2-4664-970C-DC1F6ABB8A34}" destId="{4ACCBDD2-7580-4250-B313-ED6223858CA6}" srcOrd="0" destOrd="0" presId="urn:microsoft.com/office/officeart/2005/8/layout/orgChart1"/>
    <dgm:cxn modelId="{2E6364B6-6C0C-4FCF-A4DF-AE9FD9F4FEC8}" type="presParOf" srcId="{4ACCBDD2-7580-4250-B313-ED6223858CA6}" destId="{BBF35925-CF31-4E00-BC3F-9D36116C27E7}" srcOrd="0" destOrd="0" presId="urn:microsoft.com/office/officeart/2005/8/layout/orgChart1"/>
    <dgm:cxn modelId="{D91F3FB7-82E4-4691-9EFB-55948E1199E5}" type="presParOf" srcId="{4ACCBDD2-7580-4250-B313-ED6223858CA6}" destId="{CE7535D2-7836-4942-8584-CD11C8CBAA7C}" srcOrd="1" destOrd="0" presId="urn:microsoft.com/office/officeart/2005/8/layout/orgChart1"/>
    <dgm:cxn modelId="{E55388C3-D24D-41B8-9BD3-A4C3886F4CE0}" type="presParOf" srcId="{BC718961-EDD2-4664-970C-DC1F6ABB8A34}" destId="{C60C011C-A0D3-4E40-8797-5CF8FBE33CD4}" srcOrd="1" destOrd="0" presId="urn:microsoft.com/office/officeart/2005/8/layout/orgChart1"/>
    <dgm:cxn modelId="{EE1DB77E-E55A-4B81-BE4D-2295858F3742}" type="presParOf" srcId="{C60C011C-A0D3-4E40-8797-5CF8FBE33CD4}" destId="{B1A765C4-3FE0-4B4A-AC72-BD7266A1047A}" srcOrd="0" destOrd="0" presId="urn:microsoft.com/office/officeart/2005/8/layout/orgChart1"/>
    <dgm:cxn modelId="{DB2C7028-C077-431E-82F1-4DF3351EAA88}" type="presParOf" srcId="{C60C011C-A0D3-4E40-8797-5CF8FBE33CD4}" destId="{BB0198B5-26BF-4C4E-AEFF-5B6FBF1052CD}" srcOrd="1" destOrd="0" presId="urn:microsoft.com/office/officeart/2005/8/layout/orgChart1"/>
    <dgm:cxn modelId="{1975AC2F-3783-4B10-B4E5-911D382CDE1D}" type="presParOf" srcId="{BB0198B5-26BF-4C4E-AEFF-5B6FBF1052CD}" destId="{68D86164-AE0C-46BD-A543-DF07180BEE72}" srcOrd="0" destOrd="0" presId="urn:microsoft.com/office/officeart/2005/8/layout/orgChart1"/>
    <dgm:cxn modelId="{31C5B545-B4FE-49ED-B316-07B19C3A8729}" type="presParOf" srcId="{68D86164-AE0C-46BD-A543-DF07180BEE72}" destId="{1F3869C1-D056-4119-9973-ADE06BD55AC7}" srcOrd="0" destOrd="0" presId="urn:microsoft.com/office/officeart/2005/8/layout/orgChart1"/>
    <dgm:cxn modelId="{B8DA9650-FC3F-42CD-BE68-10841B02F689}" type="presParOf" srcId="{68D86164-AE0C-46BD-A543-DF07180BEE72}" destId="{FF273563-10F0-4978-9AB7-9A94793ECF77}" srcOrd="1" destOrd="0" presId="urn:microsoft.com/office/officeart/2005/8/layout/orgChart1"/>
    <dgm:cxn modelId="{E19D7074-7578-439F-A651-6100A5B079BD}" type="presParOf" srcId="{BB0198B5-26BF-4C4E-AEFF-5B6FBF1052CD}" destId="{669DACE7-A4F8-4E1C-A3E6-31E412E507B9}" srcOrd="1" destOrd="0" presId="urn:microsoft.com/office/officeart/2005/8/layout/orgChart1"/>
    <dgm:cxn modelId="{2B959DB0-27A1-4124-9FB0-BDF81D033853}" type="presParOf" srcId="{669DACE7-A4F8-4E1C-A3E6-31E412E507B9}" destId="{489FD786-1C7E-4572-9829-506DED8965EB}" srcOrd="0" destOrd="0" presId="urn:microsoft.com/office/officeart/2005/8/layout/orgChart1"/>
    <dgm:cxn modelId="{0AA1EA4D-2F62-43A4-A0C4-5C656409D1E4}" type="presParOf" srcId="{669DACE7-A4F8-4E1C-A3E6-31E412E507B9}" destId="{3A587A33-1533-4CF9-99AB-0745D677D4CB}" srcOrd="1" destOrd="0" presId="urn:microsoft.com/office/officeart/2005/8/layout/orgChart1"/>
    <dgm:cxn modelId="{6658A2D0-E40C-4389-9522-4EB7C6DD2DC9}" type="presParOf" srcId="{3A587A33-1533-4CF9-99AB-0745D677D4CB}" destId="{3976CCBE-C643-47B1-8FE7-EA275940AD12}" srcOrd="0" destOrd="0" presId="urn:microsoft.com/office/officeart/2005/8/layout/orgChart1"/>
    <dgm:cxn modelId="{03828431-5CC2-4971-994C-0185A899216E}" type="presParOf" srcId="{3976CCBE-C643-47B1-8FE7-EA275940AD12}" destId="{C81F7B11-E142-4CBA-9A24-65F0BB82AE57}" srcOrd="0" destOrd="0" presId="urn:microsoft.com/office/officeart/2005/8/layout/orgChart1"/>
    <dgm:cxn modelId="{FF16AD4E-E4AD-4E3A-A34E-C1DB439C9482}" type="presParOf" srcId="{3976CCBE-C643-47B1-8FE7-EA275940AD12}" destId="{1E57D664-29BC-4298-9EF8-509A48F82456}" srcOrd="1" destOrd="0" presId="urn:microsoft.com/office/officeart/2005/8/layout/orgChart1"/>
    <dgm:cxn modelId="{BC40B1E9-BA76-452A-8493-C416E6F46D60}" type="presParOf" srcId="{3A587A33-1533-4CF9-99AB-0745D677D4CB}" destId="{AF2ADA51-5F66-4B5D-987E-C78813573A94}" srcOrd="1" destOrd="0" presId="urn:microsoft.com/office/officeart/2005/8/layout/orgChart1"/>
    <dgm:cxn modelId="{400020F4-A244-492D-B17C-1AF01CB74F50}" type="presParOf" srcId="{3A587A33-1533-4CF9-99AB-0745D677D4CB}" destId="{B61C838E-8799-47A8-9EEC-DC5716B9080C}" srcOrd="2" destOrd="0" presId="urn:microsoft.com/office/officeart/2005/8/layout/orgChart1"/>
    <dgm:cxn modelId="{538D96C2-03E3-45B5-AFCF-45E1E6746FF2}" type="presParOf" srcId="{BB0198B5-26BF-4C4E-AEFF-5B6FBF1052CD}" destId="{C65A4530-BEC0-4DC8-A527-E6E78D6A0BFA}" srcOrd="2" destOrd="0" presId="urn:microsoft.com/office/officeart/2005/8/layout/orgChart1"/>
    <dgm:cxn modelId="{2F207451-2823-480F-93E7-E17852EA9D44}" type="presParOf" srcId="{C60C011C-A0D3-4E40-8797-5CF8FBE33CD4}" destId="{52710BFD-326A-4B3A-ABEC-4420801DD026}" srcOrd="2" destOrd="0" presId="urn:microsoft.com/office/officeart/2005/8/layout/orgChart1"/>
    <dgm:cxn modelId="{19374C3A-64C0-4134-85B9-9646D3C75CB6}" type="presParOf" srcId="{C60C011C-A0D3-4E40-8797-5CF8FBE33CD4}" destId="{0D7A9C0D-5489-413F-8C21-7ACD488503D9}" srcOrd="3" destOrd="0" presId="urn:microsoft.com/office/officeart/2005/8/layout/orgChart1"/>
    <dgm:cxn modelId="{A6BBD91B-2A7D-4837-82C0-28A71F3782D6}" type="presParOf" srcId="{0D7A9C0D-5489-413F-8C21-7ACD488503D9}" destId="{52F30AC7-8B5E-4235-818C-66D7007B47FF}" srcOrd="0" destOrd="0" presId="urn:microsoft.com/office/officeart/2005/8/layout/orgChart1"/>
    <dgm:cxn modelId="{5BAE4B7F-E1C1-4F37-BE84-1D638D8843DD}" type="presParOf" srcId="{52F30AC7-8B5E-4235-818C-66D7007B47FF}" destId="{6C341683-97FA-45CC-A81F-CC8BDDD70BB0}" srcOrd="0" destOrd="0" presId="urn:microsoft.com/office/officeart/2005/8/layout/orgChart1"/>
    <dgm:cxn modelId="{6A1AE179-57D4-4522-97DE-230E0E381E83}" type="presParOf" srcId="{52F30AC7-8B5E-4235-818C-66D7007B47FF}" destId="{EBE2DDC0-F3E7-4A3F-9B20-1205AF28DC1A}" srcOrd="1" destOrd="0" presId="urn:microsoft.com/office/officeart/2005/8/layout/orgChart1"/>
    <dgm:cxn modelId="{CE9AFC25-7346-47D8-B5CA-394BF8020A5F}" type="presParOf" srcId="{0D7A9C0D-5489-413F-8C21-7ACD488503D9}" destId="{DF13E7D1-5560-4C62-9B2D-0EAEE288DDAE}" srcOrd="1" destOrd="0" presId="urn:microsoft.com/office/officeart/2005/8/layout/orgChart1"/>
    <dgm:cxn modelId="{9DC74277-A26C-4C10-90D1-BE2DEBC091ED}" type="presParOf" srcId="{DF13E7D1-5560-4C62-9B2D-0EAEE288DDAE}" destId="{2D3F1D7A-269F-4DCE-B516-5710DB811021}" srcOrd="0" destOrd="0" presId="urn:microsoft.com/office/officeart/2005/8/layout/orgChart1"/>
    <dgm:cxn modelId="{C8F13FCE-F7E9-4E22-8B86-F4027B2E502C}" type="presParOf" srcId="{DF13E7D1-5560-4C62-9B2D-0EAEE288DDAE}" destId="{E1D4E1B9-8171-47D5-B1DF-6304581D0E0B}" srcOrd="1" destOrd="0" presId="urn:microsoft.com/office/officeart/2005/8/layout/orgChart1"/>
    <dgm:cxn modelId="{19249E48-2AF1-4AD5-921E-B700C2E97E41}" type="presParOf" srcId="{E1D4E1B9-8171-47D5-B1DF-6304581D0E0B}" destId="{DEB681A5-40E3-4704-AC5D-228B9233927A}" srcOrd="0" destOrd="0" presId="urn:microsoft.com/office/officeart/2005/8/layout/orgChart1"/>
    <dgm:cxn modelId="{8DAF9E62-1396-439F-9E65-CDC5BDD820A4}" type="presParOf" srcId="{DEB681A5-40E3-4704-AC5D-228B9233927A}" destId="{89761C89-3193-4D85-8E3D-E710DFF34D18}" srcOrd="0" destOrd="0" presId="urn:microsoft.com/office/officeart/2005/8/layout/orgChart1"/>
    <dgm:cxn modelId="{23E7E0A2-11C3-4898-A4C4-359E30C4A329}" type="presParOf" srcId="{DEB681A5-40E3-4704-AC5D-228B9233927A}" destId="{58A7227E-929E-4B8B-A4B9-CFB36B87B7CB}" srcOrd="1" destOrd="0" presId="urn:microsoft.com/office/officeart/2005/8/layout/orgChart1"/>
    <dgm:cxn modelId="{9AE8FDD0-B7A2-4B83-88B4-384340A9CA2E}" type="presParOf" srcId="{E1D4E1B9-8171-47D5-B1DF-6304581D0E0B}" destId="{D86D0816-A95C-4A5B-A2AA-F3E215BA2889}" srcOrd="1" destOrd="0" presId="urn:microsoft.com/office/officeart/2005/8/layout/orgChart1"/>
    <dgm:cxn modelId="{5973C0EE-BE31-4182-A5C8-E87BF3A79589}" type="presParOf" srcId="{E1D4E1B9-8171-47D5-B1DF-6304581D0E0B}" destId="{F81B71CF-7324-451E-B84E-FE64D47EFD47}" srcOrd="2" destOrd="0" presId="urn:microsoft.com/office/officeart/2005/8/layout/orgChart1"/>
    <dgm:cxn modelId="{81EADF92-8234-4FCD-9EBD-82CEC3AE103E}" type="presParOf" srcId="{0D7A9C0D-5489-413F-8C21-7ACD488503D9}" destId="{D4F9D6CC-6A18-48B7-83A0-59E2F76EF7BA}" srcOrd="2" destOrd="0" presId="urn:microsoft.com/office/officeart/2005/8/layout/orgChart1"/>
    <dgm:cxn modelId="{060C536E-C570-425D-A98F-4F0F071CBF32}" type="presParOf" srcId="{C60C011C-A0D3-4E40-8797-5CF8FBE33CD4}" destId="{57BDA89E-F5F0-488B-AFF6-2826C7B3EC2C}" srcOrd="4" destOrd="0" presId="urn:microsoft.com/office/officeart/2005/8/layout/orgChart1"/>
    <dgm:cxn modelId="{4024FCA9-B3EB-452E-9BC1-779EBF74E9C1}" type="presParOf" srcId="{C60C011C-A0D3-4E40-8797-5CF8FBE33CD4}" destId="{B8298962-82AE-4DDA-BA5B-E6D9CA3D2B81}" srcOrd="5" destOrd="0" presId="urn:microsoft.com/office/officeart/2005/8/layout/orgChart1"/>
    <dgm:cxn modelId="{385D4D00-9E0F-4B0C-8013-1AABB219EBC8}" type="presParOf" srcId="{B8298962-82AE-4DDA-BA5B-E6D9CA3D2B81}" destId="{BF5025D9-8D32-48DC-9D80-E9F0B1EB6E2A}" srcOrd="0" destOrd="0" presId="urn:microsoft.com/office/officeart/2005/8/layout/orgChart1"/>
    <dgm:cxn modelId="{BD81AEF9-A474-4680-9156-77761DF02CDD}" type="presParOf" srcId="{BF5025D9-8D32-48DC-9D80-E9F0B1EB6E2A}" destId="{05868A97-5C60-4BBE-ACB4-A92F9B6D972B}" srcOrd="0" destOrd="0" presId="urn:microsoft.com/office/officeart/2005/8/layout/orgChart1"/>
    <dgm:cxn modelId="{DCA4C5A6-FA74-4B5D-A4FB-BDEA29F3B0D6}" type="presParOf" srcId="{BF5025D9-8D32-48DC-9D80-E9F0B1EB6E2A}" destId="{B217AA52-3400-4197-890E-39D85BC50ECA}" srcOrd="1" destOrd="0" presId="urn:microsoft.com/office/officeart/2005/8/layout/orgChart1"/>
    <dgm:cxn modelId="{D41B833A-315C-4C03-B261-A0A9CFE2D137}" type="presParOf" srcId="{B8298962-82AE-4DDA-BA5B-E6D9CA3D2B81}" destId="{CB537AAA-57A5-458F-AB5B-74484407FCB4}" srcOrd="1" destOrd="0" presId="urn:microsoft.com/office/officeart/2005/8/layout/orgChart1"/>
    <dgm:cxn modelId="{4E58AB93-B8FE-468C-8FF5-5E8F87D415B2}" type="presParOf" srcId="{CB537AAA-57A5-458F-AB5B-74484407FCB4}" destId="{3B3E0C36-539C-442E-8A3C-5046B1AA05D5}" srcOrd="0" destOrd="0" presId="urn:microsoft.com/office/officeart/2005/8/layout/orgChart1"/>
    <dgm:cxn modelId="{1936998E-50AC-450D-9787-947EC912B150}" type="presParOf" srcId="{CB537AAA-57A5-458F-AB5B-74484407FCB4}" destId="{6A30FD7F-FFDA-4F8E-8B03-3FE473F8A22C}" srcOrd="1" destOrd="0" presId="urn:microsoft.com/office/officeart/2005/8/layout/orgChart1"/>
    <dgm:cxn modelId="{D8C74AAD-89C7-48B4-BCDC-D19A35ACD374}" type="presParOf" srcId="{6A30FD7F-FFDA-4F8E-8B03-3FE473F8A22C}" destId="{6AC604FF-099E-4D68-92A2-E6D73C7C9773}" srcOrd="0" destOrd="0" presId="urn:microsoft.com/office/officeart/2005/8/layout/orgChart1"/>
    <dgm:cxn modelId="{B4F2C3B1-3380-441F-BE98-A411854FFD10}" type="presParOf" srcId="{6AC604FF-099E-4D68-92A2-E6D73C7C9773}" destId="{5EE2163D-705C-4A82-98A6-D1D5D5F2F375}" srcOrd="0" destOrd="0" presId="urn:microsoft.com/office/officeart/2005/8/layout/orgChart1"/>
    <dgm:cxn modelId="{7B2027F6-D30D-4D41-A042-8396B0943E17}" type="presParOf" srcId="{6AC604FF-099E-4D68-92A2-E6D73C7C9773}" destId="{2D253830-E00F-4FFE-9967-03E3A857D7B5}" srcOrd="1" destOrd="0" presId="urn:microsoft.com/office/officeart/2005/8/layout/orgChart1"/>
    <dgm:cxn modelId="{7CF8B283-0A7B-4646-9DE0-ABD662E34440}" type="presParOf" srcId="{6A30FD7F-FFDA-4F8E-8B03-3FE473F8A22C}" destId="{5955108A-27F1-4A1E-A1F8-1479651BA898}" srcOrd="1" destOrd="0" presId="urn:microsoft.com/office/officeart/2005/8/layout/orgChart1"/>
    <dgm:cxn modelId="{AF9EC77D-BACB-4CE2-9D39-1E48A132DD6F}" type="presParOf" srcId="{6A30FD7F-FFDA-4F8E-8B03-3FE473F8A22C}" destId="{7F92FF12-5C6A-42FF-9C37-0B58F57B3BE0}" srcOrd="2" destOrd="0" presId="urn:microsoft.com/office/officeart/2005/8/layout/orgChart1"/>
    <dgm:cxn modelId="{D5AB4D89-8E14-426D-BA80-7D6087F44AE8}" type="presParOf" srcId="{B8298962-82AE-4DDA-BA5B-E6D9CA3D2B81}" destId="{3FC81864-DE14-4BA4-A3B5-2D5190BC4980}" srcOrd="2" destOrd="0" presId="urn:microsoft.com/office/officeart/2005/8/layout/orgChart1"/>
    <dgm:cxn modelId="{AECAE7A7-9096-42FF-9EA8-75B1E030FC98}" type="presParOf" srcId="{C60C011C-A0D3-4E40-8797-5CF8FBE33CD4}" destId="{67A700C7-A294-4D34-8FF7-9739BE7D52D9}" srcOrd="6" destOrd="0" presId="urn:microsoft.com/office/officeart/2005/8/layout/orgChart1"/>
    <dgm:cxn modelId="{36F42FFC-D656-448A-932B-4A29A3CB7BF0}" type="presParOf" srcId="{C60C011C-A0D3-4E40-8797-5CF8FBE33CD4}" destId="{7645F960-EC76-4648-8F0A-34E75ED185B3}" srcOrd="7" destOrd="0" presId="urn:microsoft.com/office/officeart/2005/8/layout/orgChart1"/>
    <dgm:cxn modelId="{50F72D72-49A5-44B1-819E-C9291117CD85}" type="presParOf" srcId="{7645F960-EC76-4648-8F0A-34E75ED185B3}" destId="{1A767B57-64ED-49CC-814D-975F76765AD2}" srcOrd="0" destOrd="0" presId="urn:microsoft.com/office/officeart/2005/8/layout/orgChart1"/>
    <dgm:cxn modelId="{CBDA8186-0997-4DAF-9DC1-8C01D6F7A3FB}" type="presParOf" srcId="{1A767B57-64ED-49CC-814D-975F76765AD2}" destId="{4F3EE922-B716-43DE-A57D-923BA840FF80}" srcOrd="0" destOrd="0" presId="urn:microsoft.com/office/officeart/2005/8/layout/orgChart1"/>
    <dgm:cxn modelId="{FEBBFE29-2AE7-4B86-8917-1DC67505BA0A}" type="presParOf" srcId="{1A767B57-64ED-49CC-814D-975F76765AD2}" destId="{BC779382-5F20-445D-BCBB-5BCF58673753}" srcOrd="1" destOrd="0" presId="urn:microsoft.com/office/officeart/2005/8/layout/orgChart1"/>
    <dgm:cxn modelId="{846806AC-CFB9-448E-BA0A-FB5E22ED40D4}" type="presParOf" srcId="{7645F960-EC76-4648-8F0A-34E75ED185B3}" destId="{A53A7923-E2FA-4896-A356-E67F75FE747E}" srcOrd="1" destOrd="0" presId="urn:microsoft.com/office/officeart/2005/8/layout/orgChart1"/>
    <dgm:cxn modelId="{05B3E3D4-5A51-4945-ADA7-C846DC44EEB1}" type="presParOf" srcId="{A53A7923-E2FA-4896-A356-E67F75FE747E}" destId="{F956BD49-409A-4B55-8278-9BC283BC2D2E}" srcOrd="0" destOrd="0" presId="urn:microsoft.com/office/officeart/2005/8/layout/orgChart1"/>
    <dgm:cxn modelId="{A23ECB25-18DB-4344-9CC2-F271498AB97A}" type="presParOf" srcId="{A53A7923-E2FA-4896-A356-E67F75FE747E}" destId="{BF02A938-2B66-4097-94FA-ABBA5496F86B}" srcOrd="1" destOrd="0" presId="urn:microsoft.com/office/officeart/2005/8/layout/orgChart1"/>
    <dgm:cxn modelId="{441FB438-A0F2-475B-9FB2-A35ACB362107}" type="presParOf" srcId="{BF02A938-2B66-4097-94FA-ABBA5496F86B}" destId="{54A7D4E6-1CF2-4A95-A53A-A5C1554E8C4B}" srcOrd="0" destOrd="0" presId="urn:microsoft.com/office/officeart/2005/8/layout/orgChart1"/>
    <dgm:cxn modelId="{5CE8A1CC-B300-4188-9590-C088DBF909FE}" type="presParOf" srcId="{54A7D4E6-1CF2-4A95-A53A-A5C1554E8C4B}" destId="{2C31B960-2A34-49B7-8CC7-E4D5D7C69F15}" srcOrd="0" destOrd="0" presId="urn:microsoft.com/office/officeart/2005/8/layout/orgChart1"/>
    <dgm:cxn modelId="{420D0D49-DBFE-4602-B704-A865DF541360}" type="presParOf" srcId="{54A7D4E6-1CF2-4A95-A53A-A5C1554E8C4B}" destId="{35890014-BE8B-41B6-B26B-A47AB561BA04}" srcOrd="1" destOrd="0" presId="urn:microsoft.com/office/officeart/2005/8/layout/orgChart1"/>
    <dgm:cxn modelId="{DD2BE667-2D2D-4208-A7DD-6E473AF38342}" type="presParOf" srcId="{BF02A938-2B66-4097-94FA-ABBA5496F86B}" destId="{2F6EF93E-28F9-4286-872A-DB8C3DBA05B6}" srcOrd="1" destOrd="0" presId="urn:microsoft.com/office/officeart/2005/8/layout/orgChart1"/>
    <dgm:cxn modelId="{1357F33D-FE84-4E38-AB1C-895078126716}" type="presParOf" srcId="{BF02A938-2B66-4097-94FA-ABBA5496F86B}" destId="{CC0CA8B2-FFC7-472F-B057-5B83B04A894A}" srcOrd="2" destOrd="0" presId="urn:microsoft.com/office/officeart/2005/8/layout/orgChart1"/>
    <dgm:cxn modelId="{C6A5B721-40F1-48DE-AC41-019D1C423A8F}" type="presParOf" srcId="{A53A7923-E2FA-4896-A356-E67F75FE747E}" destId="{26BB44B5-FE1B-400A-A5F7-9A18169F7F69}" srcOrd="2" destOrd="0" presId="urn:microsoft.com/office/officeart/2005/8/layout/orgChart1"/>
    <dgm:cxn modelId="{F6554367-C5CF-4179-A43F-029F5BEC983D}" type="presParOf" srcId="{A53A7923-E2FA-4896-A356-E67F75FE747E}" destId="{EB491680-1458-4397-A5A5-21395F212C47}" srcOrd="3" destOrd="0" presId="urn:microsoft.com/office/officeart/2005/8/layout/orgChart1"/>
    <dgm:cxn modelId="{13E3DE5E-AC92-4BDF-980E-DFB73CF6E8AF}" type="presParOf" srcId="{EB491680-1458-4397-A5A5-21395F212C47}" destId="{AEB3F89F-EA42-414D-B104-F61A3F685935}" srcOrd="0" destOrd="0" presId="urn:microsoft.com/office/officeart/2005/8/layout/orgChart1"/>
    <dgm:cxn modelId="{877ABADE-290A-49D2-89E4-DF6C5F31C628}" type="presParOf" srcId="{AEB3F89F-EA42-414D-B104-F61A3F685935}" destId="{AB5744D4-93A8-44A0-86D8-6AA60904BAA2}" srcOrd="0" destOrd="0" presId="urn:microsoft.com/office/officeart/2005/8/layout/orgChart1"/>
    <dgm:cxn modelId="{A7692CC2-DCDA-4ECE-81E4-B124E70B835F}" type="presParOf" srcId="{AEB3F89F-EA42-414D-B104-F61A3F685935}" destId="{69D37A16-675E-473D-BFC6-4304B5C2FF32}" srcOrd="1" destOrd="0" presId="urn:microsoft.com/office/officeart/2005/8/layout/orgChart1"/>
    <dgm:cxn modelId="{B4BD43CD-91FA-4B95-8B7E-9613AC6AC560}" type="presParOf" srcId="{EB491680-1458-4397-A5A5-21395F212C47}" destId="{503B8079-9794-4F13-B3AD-8552308390D6}" srcOrd="1" destOrd="0" presId="urn:microsoft.com/office/officeart/2005/8/layout/orgChart1"/>
    <dgm:cxn modelId="{89CE971B-FA39-4F15-90FA-4E8DD6209B7F}" type="presParOf" srcId="{EB491680-1458-4397-A5A5-21395F212C47}" destId="{63E3FDD7-6D53-4CD9-921C-119A1C3CEE22}" srcOrd="2" destOrd="0" presId="urn:microsoft.com/office/officeart/2005/8/layout/orgChart1"/>
    <dgm:cxn modelId="{2E852CAD-35B1-4987-A253-AA714414CD40}" type="presParOf" srcId="{7645F960-EC76-4648-8F0A-34E75ED185B3}" destId="{5F77C423-6467-4F68-A2DB-4B6585A4714E}" srcOrd="2" destOrd="0" presId="urn:microsoft.com/office/officeart/2005/8/layout/orgChart1"/>
    <dgm:cxn modelId="{FD2896AC-2AB0-495D-8C2A-A8F5264EB1EB}" type="presParOf" srcId="{BC718961-EDD2-4664-970C-DC1F6ABB8A34}" destId="{4C034086-E286-4F5C-8205-4E33206672C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BB44B5-FE1B-400A-A5F7-9A18169F7F69}">
      <dsp:nvSpPr>
        <dsp:cNvPr id="0" name=""/>
        <dsp:cNvSpPr/>
      </dsp:nvSpPr>
      <dsp:spPr>
        <a:xfrm>
          <a:off x="7941508" y="2616464"/>
          <a:ext cx="319215" cy="24898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89882"/>
              </a:lnTo>
              <a:lnTo>
                <a:pt x="319215" y="2489882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56BD49-409A-4B55-8278-9BC283BC2D2E}">
      <dsp:nvSpPr>
        <dsp:cNvPr id="0" name=""/>
        <dsp:cNvSpPr/>
      </dsp:nvSpPr>
      <dsp:spPr>
        <a:xfrm>
          <a:off x="7941508" y="2616464"/>
          <a:ext cx="319215" cy="9789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8928"/>
              </a:lnTo>
              <a:lnTo>
                <a:pt x="319215" y="978928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A700C7-A294-4D34-8FF7-9739BE7D52D9}">
      <dsp:nvSpPr>
        <dsp:cNvPr id="0" name=""/>
        <dsp:cNvSpPr/>
      </dsp:nvSpPr>
      <dsp:spPr>
        <a:xfrm>
          <a:off x="4930240" y="1105510"/>
          <a:ext cx="3862509" cy="4469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3450"/>
              </a:lnTo>
              <a:lnTo>
                <a:pt x="3862509" y="223450"/>
              </a:lnTo>
              <a:lnTo>
                <a:pt x="3862509" y="446901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3E0C36-539C-442E-8A3C-5046B1AA05D5}">
      <dsp:nvSpPr>
        <dsp:cNvPr id="0" name=""/>
        <dsp:cNvSpPr/>
      </dsp:nvSpPr>
      <dsp:spPr>
        <a:xfrm>
          <a:off x="5366502" y="2616464"/>
          <a:ext cx="319215" cy="9789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8928"/>
              </a:lnTo>
              <a:lnTo>
                <a:pt x="319215" y="978928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BDA89E-F5F0-488B-AFF6-2826C7B3EC2C}">
      <dsp:nvSpPr>
        <dsp:cNvPr id="0" name=""/>
        <dsp:cNvSpPr/>
      </dsp:nvSpPr>
      <dsp:spPr>
        <a:xfrm>
          <a:off x="4930240" y="1105510"/>
          <a:ext cx="1287503" cy="4469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3450"/>
              </a:lnTo>
              <a:lnTo>
                <a:pt x="1287503" y="223450"/>
              </a:lnTo>
              <a:lnTo>
                <a:pt x="1287503" y="446901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3F1D7A-269F-4DCE-B516-5710DB811021}">
      <dsp:nvSpPr>
        <dsp:cNvPr id="0" name=""/>
        <dsp:cNvSpPr/>
      </dsp:nvSpPr>
      <dsp:spPr>
        <a:xfrm>
          <a:off x="2791495" y="2616464"/>
          <a:ext cx="319215" cy="9789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8928"/>
              </a:lnTo>
              <a:lnTo>
                <a:pt x="319215" y="978928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710BFD-326A-4B3A-ABEC-4420801DD026}">
      <dsp:nvSpPr>
        <dsp:cNvPr id="0" name=""/>
        <dsp:cNvSpPr/>
      </dsp:nvSpPr>
      <dsp:spPr>
        <a:xfrm>
          <a:off x="3642737" y="1105510"/>
          <a:ext cx="1287503" cy="446901"/>
        </a:xfrm>
        <a:custGeom>
          <a:avLst/>
          <a:gdLst/>
          <a:ahLst/>
          <a:cxnLst/>
          <a:rect l="0" t="0" r="0" b="0"/>
          <a:pathLst>
            <a:path>
              <a:moveTo>
                <a:pt x="1287503" y="0"/>
              </a:moveTo>
              <a:lnTo>
                <a:pt x="1287503" y="223450"/>
              </a:lnTo>
              <a:lnTo>
                <a:pt x="0" y="223450"/>
              </a:lnTo>
              <a:lnTo>
                <a:pt x="0" y="446901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9FD786-1C7E-4572-9829-506DED8965EB}">
      <dsp:nvSpPr>
        <dsp:cNvPr id="0" name=""/>
        <dsp:cNvSpPr/>
      </dsp:nvSpPr>
      <dsp:spPr>
        <a:xfrm>
          <a:off x="216489" y="2616464"/>
          <a:ext cx="319215" cy="9789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8928"/>
              </a:lnTo>
              <a:lnTo>
                <a:pt x="319215" y="978928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A765C4-3FE0-4B4A-AC72-BD7266A1047A}">
      <dsp:nvSpPr>
        <dsp:cNvPr id="0" name=""/>
        <dsp:cNvSpPr/>
      </dsp:nvSpPr>
      <dsp:spPr>
        <a:xfrm>
          <a:off x="1067731" y="1105510"/>
          <a:ext cx="3862509" cy="446901"/>
        </a:xfrm>
        <a:custGeom>
          <a:avLst/>
          <a:gdLst/>
          <a:ahLst/>
          <a:cxnLst/>
          <a:rect l="0" t="0" r="0" b="0"/>
          <a:pathLst>
            <a:path>
              <a:moveTo>
                <a:pt x="3862509" y="0"/>
              </a:moveTo>
              <a:lnTo>
                <a:pt x="3862509" y="223450"/>
              </a:lnTo>
              <a:lnTo>
                <a:pt x="0" y="223450"/>
              </a:lnTo>
              <a:lnTo>
                <a:pt x="0" y="446901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F35925-CF31-4E00-BC3F-9D36116C27E7}">
      <dsp:nvSpPr>
        <dsp:cNvPr id="0" name=""/>
        <dsp:cNvSpPr/>
      </dsp:nvSpPr>
      <dsp:spPr>
        <a:xfrm>
          <a:off x="3866188" y="41458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CEO</a:t>
          </a:r>
        </a:p>
      </dsp:txBody>
      <dsp:txXfrm>
        <a:off x="3866188" y="41458"/>
        <a:ext cx="2128104" cy="1064052"/>
      </dsp:txXfrm>
    </dsp:sp>
    <dsp:sp modelId="{1F3869C1-D056-4119-9973-ADE06BD55AC7}">
      <dsp:nvSpPr>
        <dsp:cNvPr id="0" name=""/>
        <dsp:cNvSpPr/>
      </dsp:nvSpPr>
      <dsp:spPr>
        <a:xfrm>
          <a:off x="3678" y="1552412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COO</a:t>
          </a:r>
        </a:p>
      </dsp:txBody>
      <dsp:txXfrm>
        <a:off x="3678" y="1552412"/>
        <a:ext cx="2128104" cy="1064052"/>
      </dsp:txXfrm>
    </dsp:sp>
    <dsp:sp modelId="{C81F7B11-E142-4CBA-9A24-65F0BB82AE57}">
      <dsp:nvSpPr>
        <dsp:cNvPr id="0" name=""/>
        <dsp:cNvSpPr/>
      </dsp:nvSpPr>
      <dsp:spPr>
        <a:xfrm>
          <a:off x="535705" y="3063366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Managers/Supervisors</a:t>
          </a:r>
        </a:p>
      </dsp:txBody>
      <dsp:txXfrm>
        <a:off x="535705" y="3063366"/>
        <a:ext cx="2128104" cy="1064052"/>
      </dsp:txXfrm>
    </dsp:sp>
    <dsp:sp modelId="{6C341683-97FA-45CC-A81F-CC8BDDD70BB0}">
      <dsp:nvSpPr>
        <dsp:cNvPr id="0" name=""/>
        <dsp:cNvSpPr/>
      </dsp:nvSpPr>
      <dsp:spPr>
        <a:xfrm>
          <a:off x="2578685" y="1552412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CFO</a:t>
          </a:r>
        </a:p>
      </dsp:txBody>
      <dsp:txXfrm>
        <a:off x="2578685" y="1552412"/>
        <a:ext cx="2128104" cy="1064052"/>
      </dsp:txXfrm>
    </dsp:sp>
    <dsp:sp modelId="{89761C89-3193-4D85-8E3D-E710DFF34D18}">
      <dsp:nvSpPr>
        <dsp:cNvPr id="0" name=""/>
        <dsp:cNvSpPr/>
      </dsp:nvSpPr>
      <dsp:spPr>
        <a:xfrm>
          <a:off x="3110711" y="3063366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Managers/Supervisors</a:t>
          </a:r>
        </a:p>
      </dsp:txBody>
      <dsp:txXfrm>
        <a:off x="3110711" y="3063366"/>
        <a:ext cx="2128104" cy="1064052"/>
      </dsp:txXfrm>
    </dsp:sp>
    <dsp:sp modelId="{05868A97-5C60-4BBE-ACB4-A92F9B6D972B}">
      <dsp:nvSpPr>
        <dsp:cNvPr id="0" name=""/>
        <dsp:cNvSpPr/>
      </dsp:nvSpPr>
      <dsp:spPr>
        <a:xfrm>
          <a:off x="5153691" y="1552412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CIO</a:t>
          </a:r>
        </a:p>
      </dsp:txBody>
      <dsp:txXfrm>
        <a:off x="5153691" y="1552412"/>
        <a:ext cx="2128104" cy="1064052"/>
      </dsp:txXfrm>
    </dsp:sp>
    <dsp:sp modelId="{5EE2163D-705C-4A82-98A6-D1D5D5F2F375}">
      <dsp:nvSpPr>
        <dsp:cNvPr id="0" name=""/>
        <dsp:cNvSpPr/>
      </dsp:nvSpPr>
      <dsp:spPr>
        <a:xfrm>
          <a:off x="5685718" y="3063366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Managers/Supervisors</a:t>
          </a:r>
        </a:p>
      </dsp:txBody>
      <dsp:txXfrm>
        <a:off x="5685718" y="3063366"/>
        <a:ext cx="2128104" cy="1064052"/>
      </dsp:txXfrm>
    </dsp:sp>
    <dsp:sp modelId="{4F3EE922-B716-43DE-A57D-923BA840FF80}">
      <dsp:nvSpPr>
        <dsp:cNvPr id="0" name=""/>
        <dsp:cNvSpPr/>
      </dsp:nvSpPr>
      <dsp:spPr>
        <a:xfrm>
          <a:off x="7728698" y="1552412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CTO</a:t>
          </a:r>
        </a:p>
      </dsp:txBody>
      <dsp:txXfrm>
        <a:off x="7728698" y="1552412"/>
        <a:ext cx="2128104" cy="1064052"/>
      </dsp:txXfrm>
    </dsp:sp>
    <dsp:sp modelId="{2C31B960-2A34-49B7-8CC7-E4D5D7C69F15}">
      <dsp:nvSpPr>
        <dsp:cNvPr id="0" name=""/>
        <dsp:cNvSpPr/>
      </dsp:nvSpPr>
      <dsp:spPr>
        <a:xfrm>
          <a:off x="8260724" y="3063366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Security Advisors</a:t>
          </a:r>
        </a:p>
      </dsp:txBody>
      <dsp:txXfrm>
        <a:off x="8260724" y="3063366"/>
        <a:ext cx="2128104" cy="1064052"/>
      </dsp:txXfrm>
    </dsp:sp>
    <dsp:sp modelId="{AB5744D4-93A8-44A0-86D8-6AA60904BAA2}">
      <dsp:nvSpPr>
        <dsp:cNvPr id="0" name=""/>
        <dsp:cNvSpPr/>
      </dsp:nvSpPr>
      <dsp:spPr>
        <a:xfrm>
          <a:off x="8260724" y="4574320"/>
          <a:ext cx="2128104" cy="1064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kern="1200" dirty="0"/>
            <a:t>Security Managers</a:t>
          </a:r>
        </a:p>
      </dsp:txBody>
      <dsp:txXfrm>
        <a:off x="8260724" y="4574320"/>
        <a:ext cx="2128104" cy="1064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67450-67A4-40A3-8B91-948CA5E05AB1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D94FA8-D028-4E3A-AFF5-73D676B7BA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6154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https://www.cyber.gov.au/acsc/view-all-content/ism</a:t>
            </a:r>
          </a:p>
          <a:p>
            <a:endParaRPr lang="en-AU" dirty="0"/>
          </a:p>
          <a:p>
            <a:r>
              <a:rPr lang="en-AU" dirty="0"/>
              <a:t>https://www.protectivesecurity.gov.au/policies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D94FA8-D028-4E3A-AFF5-73D676B7BA8E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6517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Focus on CTO and Security Advisors/Managers roles and responsibilities. </a:t>
            </a:r>
          </a:p>
          <a:p>
            <a:pPr marL="457200" algn="just">
              <a:lnSpc>
                <a:spcPct val="115000"/>
              </a:lnSpc>
            </a:pPr>
            <a:r>
              <a:rPr lang="en-AU" sz="1800" dirty="0">
                <a:solidFill>
                  <a:srgbClr val="11111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Chief Security Officer – provides strategic oversight and leadership to enable implementation of the security plan and its development. </a:t>
            </a:r>
            <a:endParaRPr lang="en-A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15000"/>
              </a:lnSpc>
              <a:spcAft>
                <a:spcPts val="1000"/>
              </a:spcAft>
            </a:pPr>
            <a:r>
              <a:rPr lang="en-AU" sz="1800" dirty="0">
                <a:solidFill>
                  <a:srgbClr val="11111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Security Advisors – responsible for implementing and monitoring the security plan</a:t>
            </a:r>
            <a:endParaRPr lang="en-A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D94FA8-D028-4E3A-AFF5-73D676B7BA8E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0575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Headers – Proto, Local and Foreign Address, State.</a:t>
            </a:r>
          </a:p>
          <a:p>
            <a:r>
              <a:rPr lang="en-AU" dirty="0"/>
              <a:t>TCP/UDP</a:t>
            </a:r>
          </a:p>
          <a:p>
            <a:r>
              <a:rPr lang="en-AU" dirty="0"/>
              <a:t>IPs</a:t>
            </a:r>
          </a:p>
          <a:p>
            <a:r>
              <a:rPr lang="en-AU" dirty="0"/>
              <a:t>States</a:t>
            </a:r>
          </a:p>
          <a:p>
            <a:r>
              <a:rPr lang="en-AU" dirty="0"/>
              <a:t>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D94FA8-D028-4E3A-AFF5-73D676B7BA8E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4703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>
              <a:lnSpc>
                <a:spcPct val="115000"/>
              </a:lnSpc>
              <a:spcAft>
                <a:spcPts val="1000"/>
              </a:spcAft>
              <a:buFont typeface="+mj-lt"/>
              <a:buNone/>
            </a:pPr>
            <a:r>
              <a:rPr lang="en-AU" sz="180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Situation: Charlie and Iris are working in the same company but a different department who meets during lunch time to discuss about their work. Today Iris discussed about a new position being created and Human Resources department starting advertising the position. Charlie then tells Iris “ I have a friend who runs a placement service and an find the right person. Once the position is filled, I will split the finder’s fee with you” .Iris knows that her company may pay as much as half a years’ salary for the placement services. Charlies’ friend is likely to pay him a substantial amount if Iris awards the placement contract to them. If she can get a good employee and a little extra money on the side, everyone wins.</a:t>
            </a:r>
            <a:endParaRPr lang="en-AU" sz="1800" dirty="0">
              <a:solidFill>
                <a:schemeClr val="tx1"/>
              </a:solidFill>
              <a:effectLst/>
              <a:highlight>
                <a:srgbClr val="FFFF00"/>
              </a:highlight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>
              <a:lnSpc>
                <a:spcPct val="115000"/>
              </a:lnSpc>
              <a:spcAft>
                <a:spcPts val="1000"/>
              </a:spcAft>
              <a:buFont typeface="+mj-lt"/>
              <a:buNone/>
            </a:pPr>
            <a:r>
              <a:rPr lang="en-AU" sz="180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However, Iris is not comfortable with such an arrangement, and she’s pretty sure it’s against company </a:t>
            </a:r>
            <a:r>
              <a:rPr lang="en-AU" sz="1800" dirty="0" err="1">
                <a:solidFill>
                  <a:srgbClr val="111111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policy.If</a:t>
            </a:r>
            <a:r>
              <a:rPr lang="en-AU" sz="1800" dirty="0">
                <a:solidFill>
                  <a:srgbClr val="111111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this comes to pass, is Charlie or Iris doing anything illegal? What’s ethically wrong with Charlie’s proposal?</a:t>
            </a:r>
            <a:endParaRPr lang="en-AU" sz="1800" dirty="0">
              <a:solidFill>
                <a:schemeClr val="tx1"/>
              </a:solidFill>
              <a:effectLst/>
              <a:highlight>
                <a:srgbClr val="FFFF00"/>
              </a:highlight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>
              <a:lnSpc>
                <a:spcPct val="115000"/>
              </a:lnSpc>
              <a:spcAft>
                <a:spcPts val="1000"/>
              </a:spcAft>
              <a:buFont typeface="+mj-lt"/>
              <a:buNone/>
            </a:pPr>
            <a:endParaRPr lang="en-AU" sz="1800" dirty="0">
              <a:solidFill>
                <a:schemeClr val="tx1"/>
              </a:solidFill>
              <a:effectLst/>
              <a:highlight>
                <a:srgbClr val="FFFF00"/>
              </a:highlight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>
              <a:lnSpc>
                <a:spcPct val="115000"/>
              </a:lnSpc>
              <a:spcAft>
                <a:spcPts val="1000"/>
              </a:spcAft>
              <a:buFont typeface="+mj-lt"/>
              <a:buNone/>
            </a:pPr>
            <a:r>
              <a:rPr lang="en-AU" sz="1800" dirty="0">
                <a:solidFill>
                  <a:srgbClr val="11111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Legality Vs Ethics</a:t>
            </a:r>
            <a:endParaRPr lang="en-AU" sz="1800" dirty="0">
              <a:solidFill>
                <a:srgbClr val="11111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AU" sz="1800" dirty="0">
                <a:solidFill>
                  <a:srgbClr val="111111"/>
                </a:solidFill>
                <a:effectLst/>
                <a:latin typeface="Calibri" panose="020F0502020204030204" pitchFamily="34" charset="0"/>
              </a:rPr>
              <a:t>Company position</a:t>
            </a:r>
          </a:p>
          <a:p>
            <a:r>
              <a:rPr lang="en-AU" sz="1800" dirty="0">
                <a:solidFill>
                  <a:srgbClr val="111111"/>
                </a:solidFill>
                <a:effectLst/>
                <a:latin typeface="Calibri" panose="020F0502020204030204" pitchFamily="34" charset="0"/>
              </a:rPr>
              <a:t>Corporate advantage</a:t>
            </a:r>
          </a:p>
          <a:p>
            <a:r>
              <a:rPr lang="en-AU" sz="1800" dirty="0">
                <a:solidFill>
                  <a:srgbClr val="111111"/>
                </a:solidFill>
                <a:effectLst/>
                <a:latin typeface="Calibri" panose="020F0502020204030204" pitchFamily="34" charset="0"/>
              </a:rPr>
              <a:t>Honesty</a:t>
            </a:r>
          </a:p>
          <a:p>
            <a:r>
              <a:rPr lang="en-AU" sz="1800" dirty="0">
                <a:solidFill>
                  <a:srgbClr val="111111"/>
                </a:solidFill>
                <a:effectLst/>
                <a:latin typeface="Calibri" panose="020F0502020204030204" pitchFamily="34" charset="0"/>
              </a:rPr>
              <a:t>Tender process </a:t>
            </a:r>
          </a:p>
          <a:p>
            <a:endParaRPr lang="en-AU" sz="1800" dirty="0">
              <a:solidFill>
                <a:srgbClr val="11111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https://depositphotos.com/117587254/stock-photo-casual-people-meeting-at-cafe.html 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D94FA8-D028-4E3A-AFF5-73D676B7BA8E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0453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BYOD – creates security risks and vulnerabilities</a:t>
            </a:r>
          </a:p>
          <a:p>
            <a:r>
              <a:rPr lang="en-AU" dirty="0"/>
              <a:t>Personal applications are unrestricted</a:t>
            </a:r>
          </a:p>
          <a:p>
            <a:endParaRPr lang="en-AU" dirty="0"/>
          </a:p>
          <a:p>
            <a:r>
              <a:rPr lang="en-AU" dirty="0"/>
              <a:t>Mitigations</a:t>
            </a:r>
          </a:p>
          <a:p>
            <a:r>
              <a:rPr lang="en-AU" dirty="0"/>
              <a:t>Reduction of access to company/organisational files</a:t>
            </a:r>
          </a:p>
          <a:p>
            <a:r>
              <a:rPr lang="en-AU" dirty="0"/>
              <a:t>Restriction of type of device used</a:t>
            </a:r>
          </a:p>
          <a:p>
            <a:r>
              <a:rPr lang="en-AU" dirty="0"/>
              <a:t>Use of antimalware or antivirus software</a:t>
            </a:r>
          </a:p>
          <a:p>
            <a:r>
              <a:rPr lang="en-AU" dirty="0"/>
              <a:t>Training</a:t>
            </a:r>
          </a:p>
          <a:p>
            <a:endParaRPr lang="en-AU" dirty="0"/>
          </a:p>
          <a:p>
            <a:endParaRPr lang="en-A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https://sepiocyber.com/wp-content/uploads/2020/03/BYOD-white-paper-1024x536.jpg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D94FA8-D028-4E3A-AFF5-73D676B7BA8E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1877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Training provides the greatest risk and defences against cyber/information vulnerability.</a:t>
            </a:r>
          </a:p>
          <a:p>
            <a:endParaRPr lang="en-AU" dirty="0"/>
          </a:p>
          <a:p>
            <a:r>
              <a:rPr lang="en-AU" dirty="0"/>
              <a:t>https://www.airswift.com/hubfs/employee%20training%20and%20development.png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D94FA8-D028-4E3A-AFF5-73D676B7BA8E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343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127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854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2152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24552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767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45907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94294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21290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6457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40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6209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7922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7493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425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6961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3664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7149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5A367D5-E43E-4AAB-9D66-CE411F02C713}" type="datetimeFigureOut">
              <a:rPr lang="en-AU" smtClean="0"/>
              <a:t>16/09/2022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3808E5E-38F6-4BF4-A492-8E3E7A18DA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17652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4C24E-8C57-78A0-0284-334FB98CE9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HIT 333 Cyber Security Assignment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61F2AF-DF14-8A77-FA77-43410AF77E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Alan Hubbard</a:t>
            </a:r>
          </a:p>
          <a:p>
            <a:r>
              <a:rPr lang="en-AU" dirty="0">
                <a:solidFill>
                  <a:schemeClr val="tx1"/>
                </a:solidFill>
              </a:rPr>
              <a:t>S326012</a:t>
            </a:r>
          </a:p>
        </p:txBody>
      </p:sp>
      <p:pic>
        <p:nvPicPr>
          <p:cNvPr id="4" name="Title - Slide 1">
            <a:hlinkClick r:id="" action="ppaction://media"/>
            <a:extLst>
              <a:ext uri="{FF2B5EF4-FFF2-40B4-BE49-F238E27FC236}">
                <a16:creationId xmlns:a16="http://schemas.microsoft.com/office/drawing/2014/main" id="{3515D902-D618-2FC2-4986-FF9EC2B684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85600" y="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88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142CD-683A-0154-8B25-6EA606E2E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197" y="318558"/>
            <a:ext cx="8534400" cy="1507067"/>
          </a:xfrm>
        </p:spPr>
        <p:txBody>
          <a:bodyPr/>
          <a:lstStyle/>
          <a:p>
            <a:pPr algn="ctr"/>
            <a:r>
              <a:rPr lang="en-AU" dirty="0"/>
              <a:t>Task 1 - ISM and PSPF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E260E-6555-B3C8-F6E8-C541FAC6D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28990"/>
          </a:xfrm>
        </p:spPr>
        <p:txBody>
          <a:bodyPr>
            <a:normAutofit fontScale="55000" lnSpcReduction="20000"/>
          </a:bodyPr>
          <a:lstStyle/>
          <a:p>
            <a:r>
              <a:rPr lang="en-AU" sz="7300" dirty="0">
                <a:solidFill>
                  <a:schemeClr val="tx1"/>
                </a:solidFill>
              </a:rPr>
              <a:t>ISM – Australian Cyber Security Centre, Australian Signals Directorate</a:t>
            </a:r>
          </a:p>
          <a:p>
            <a:pPr lvl="1"/>
            <a:r>
              <a:rPr lang="en-AU" sz="7300" dirty="0">
                <a:solidFill>
                  <a:schemeClr val="tx1"/>
                </a:solidFill>
              </a:rPr>
              <a:t>Principles and Guidelines </a:t>
            </a:r>
          </a:p>
          <a:p>
            <a:r>
              <a:rPr lang="en-AU" sz="7300" dirty="0">
                <a:solidFill>
                  <a:schemeClr val="tx1"/>
                </a:solidFill>
              </a:rPr>
              <a:t>PSPF – Attorney General’s Department</a:t>
            </a:r>
          </a:p>
          <a:p>
            <a:pPr lvl="1"/>
            <a:r>
              <a:rPr lang="en-AU" sz="7300" dirty="0">
                <a:solidFill>
                  <a:schemeClr val="tx1"/>
                </a:solidFill>
              </a:rPr>
              <a:t>Governance, Information, Personnel and Physical</a:t>
            </a:r>
          </a:p>
          <a:p>
            <a:endParaRPr lang="en-AU" dirty="0"/>
          </a:p>
        </p:txBody>
      </p:sp>
      <p:pic>
        <p:nvPicPr>
          <p:cNvPr id="4" name="ISM PSPF - Slide 2">
            <a:hlinkClick r:id="" action="ppaction://media"/>
            <a:extLst>
              <a:ext uri="{FF2B5EF4-FFF2-40B4-BE49-F238E27FC236}">
                <a16:creationId xmlns:a16="http://schemas.microsoft.com/office/drawing/2014/main" id="{B5574368-3CEF-CD32-AF3A-AAD0A01843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85600" y="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36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64"/>
    </mc:Choice>
    <mc:Fallback>
      <p:transition spd="slow" advTm="53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9EE80-FFFA-4C11-DDBA-2320D6588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892" y="0"/>
            <a:ext cx="8534400" cy="1507067"/>
          </a:xfrm>
        </p:spPr>
        <p:txBody>
          <a:bodyPr/>
          <a:lstStyle/>
          <a:p>
            <a:r>
              <a:rPr lang="en-AU" dirty="0"/>
              <a:t>Organisational structure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8ADBA31-C650-2C02-8447-2865D40ECF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4724661"/>
              </p:ext>
            </p:extLst>
          </p:nvPr>
        </p:nvGraphicFramePr>
        <p:xfrm>
          <a:off x="808892" y="1178168"/>
          <a:ext cx="10392508" cy="56798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5" name="Org Structure - Slide 3">
            <a:hlinkClick r:id="" action="ppaction://media"/>
            <a:extLst>
              <a:ext uri="{FF2B5EF4-FFF2-40B4-BE49-F238E27FC236}">
                <a16:creationId xmlns:a16="http://schemas.microsoft.com/office/drawing/2014/main" id="{59884737-15C5-3143-7E91-5374043BE2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85600" y="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54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385"/>
    </mc:Choice>
    <mc:Fallback>
      <p:transition spd="slow" advTm="73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3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C7E70-BCF3-D8E0-7DEF-7DB363B6A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196" y="322589"/>
            <a:ext cx="6759874" cy="1507067"/>
          </a:xfrm>
        </p:spPr>
        <p:txBody>
          <a:bodyPr/>
          <a:lstStyle/>
          <a:p>
            <a:r>
              <a:rPr lang="en-AU" dirty="0"/>
              <a:t>Task 2 – netstat -an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5B0FA-F271-500C-EB40-B1F8A72A1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196" y="2152244"/>
            <a:ext cx="6759874" cy="4383167"/>
          </a:xfrm>
        </p:spPr>
        <p:txBody>
          <a:bodyPr/>
          <a:lstStyle/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ED4147-1BEF-FE8A-1BA1-200550591A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932" y="2176750"/>
            <a:ext cx="4958929" cy="3959878"/>
          </a:xfrm>
          <a:prstGeom prst="rect">
            <a:avLst/>
          </a:prstGeom>
        </p:spPr>
      </p:pic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D293387D-517A-4502-3784-AE5127F4AC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1138" y="3157646"/>
            <a:ext cx="4958930" cy="1116185"/>
          </a:xfrm>
          <a:prstGeom prst="rect">
            <a:avLst/>
          </a:prstGeom>
        </p:spPr>
      </p:pic>
      <p:pic>
        <p:nvPicPr>
          <p:cNvPr id="6" name="NETSTAT - Slide 4">
            <a:hlinkClick r:id="" action="ppaction://media"/>
            <a:extLst>
              <a:ext uri="{FF2B5EF4-FFF2-40B4-BE49-F238E27FC236}">
                <a16:creationId xmlns:a16="http://schemas.microsoft.com/office/drawing/2014/main" id="{A771ABA0-EC8F-3A55-7DF3-F61315A8D2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85600" y="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141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696"/>
    </mc:Choice>
    <mc:Fallback>
      <p:transition spd="slow" advTm="142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6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0DEB3-F395-AB3D-002C-BC79EAF1D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796201"/>
            <a:ext cx="5877952" cy="1507067"/>
          </a:xfrm>
        </p:spPr>
        <p:txBody>
          <a:bodyPr/>
          <a:lstStyle/>
          <a:p>
            <a:r>
              <a:rPr lang="en-AU" dirty="0"/>
              <a:t>Task 3 – Option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2302E-A5D1-F7A9-2280-7D691B676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3178096"/>
            <a:ext cx="10948182" cy="3385110"/>
          </a:xfrm>
        </p:spPr>
        <p:txBody>
          <a:bodyPr/>
          <a:lstStyle/>
          <a:p>
            <a:r>
              <a:rPr lang="en-AU" dirty="0"/>
              <a:t>Legality vs Ethics</a:t>
            </a:r>
          </a:p>
          <a:p>
            <a:r>
              <a:rPr lang="en-AU" dirty="0"/>
              <a:t>Company position/policy</a:t>
            </a:r>
          </a:p>
          <a:p>
            <a:r>
              <a:rPr lang="en-AU" dirty="0"/>
              <a:t>Advantage through insider knowledge</a:t>
            </a:r>
          </a:p>
          <a:p>
            <a:r>
              <a:rPr lang="en-AU" dirty="0"/>
              <a:t>Legitimacy of tender process</a:t>
            </a:r>
          </a:p>
        </p:txBody>
      </p:sp>
      <p:pic>
        <p:nvPicPr>
          <p:cNvPr id="1026" name="Picture 2" descr="Casual People Meeting at Cafe — Stock Photo, Image">
            <a:extLst>
              <a:ext uri="{FF2B5EF4-FFF2-40B4-BE49-F238E27FC236}">
                <a16:creationId xmlns:a16="http://schemas.microsoft.com/office/drawing/2014/main" id="{7018C9B3-BDD8-16E7-AC04-77C8BAF0B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2164" y="0"/>
            <a:ext cx="5070230" cy="3385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Ethics - Slide 5">
            <a:hlinkClick r:id="" action="ppaction://media"/>
            <a:extLst>
              <a:ext uri="{FF2B5EF4-FFF2-40B4-BE49-F238E27FC236}">
                <a16:creationId xmlns:a16="http://schemas.microsoft.com/office/drawing/2014/main" id="{19314F3E-60C0-210C-27C1-FDF38274C4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72706" y="9159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489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50"/>
    </mc:Choice>
    <mc:Fallback>
      <p:transition spd="slow" advTm="77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7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0C68E-FB0F-A664-9E92-D0DD7B516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80" y="990784"/>
            <a:ext cx="5306281" cy="1507067"/>
          </a:xfrm>
        </p:spPr>
        <p:txBody>
          <a:bodyPr/>
          <a:lstStyle/>
          <a:p>
            <a:r>
              <a:rPr lang="en-AU" dirty="0"/>
              <a:t>Task 4 – Option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0518A-6116-7F94-1481-E72A47830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81" y="2924176"/>
            <a:ext cx="8534400" cy="3615267"/>
          </a:xfrm>
        </p:spPr>
        <p:txBody>
          <a:bodyPr/>
          <a:lstStyle/>
          <a:p>
            <a:r>
              <a:rPr lang="en-AU" dirty="0"/>
              <a:t>Risks of Personal Devices</a:t>
            </a:r>
          </a:p>
          <a:p>
            <a:r>
              <a:rPr lang="en-AU" dirty="0"/>
              <a:t>Mitigation</a:t>
            </a:r>
          </a:p>
          <a:p>
            <a:pPr lvl="1"/>
            <a:r>
              <a:rPr lang="en-AU" dirty="0"/>
              <a:t>Access to information</a:t>
            </a:r>
          </a:p>
          <a:p>
            <a:pPr lvl="1"/>
            <a:r>
              <a:rPr lang="en-AU" dirty="0"/>
              <a:t>Types of Devices</a:t>
            </a:r>
          </a:p>
          <a:p>
            <a:pPr lvl="1"/>
            <a:r>
              <a:rPr lang="en-AU" dirty="0"/>
              <a:t>Use of antimalware or antivirus software</a:t>
            </a:r>
          </a:p>
          <a:p>
            <a:pPr lvl="1"/>
            <a:endParaRPr lang="en-AU" dirty="0"/>
          </a:p>
        </p:txBody>
      </p:sp>
      <p:pic>
        <p:nvPicPr>
          <p:cNvPr id="2050" name="Picture 2" descr="BYOD">
            <a:extLst>
              <a:ext uri="{FF2B5EF4-FFF2-40B4-BE49-F238E27FC236}">
                <a16:creationId xmlns:a16="http://schemas.microsoft.com/office/drawing/2014/main" id="{75AEF547-B208-066A-186A-8DBC0F4AF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073" y="0"/>
            <a:ext cx="6318738" cy="3307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ers Devices - Slide 6">
            <a:hlinkClick r:id="" action="ppaction://media"/>
            <a:extLst>
              <a:ext uri="{FF2B5EF4-FFF2-40B4-BE49-F238E27FC236}">
                <a16:creationId xmlns:a16="http://schemas.microsoft.com/office/drawing/2014/main" id="{278F8A33-6449-0648-BD27-92188E2419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85600" y="-5272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657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874"/>
    </mc:Choice>
    <mc:Fallback>
      <p:transition spd="slow" advTm="117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92D73-C7C2-13D6-3E2A-A8EC2E20E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681814"/>
            <a:ext cx="8534400" cy="1507067"/>
          </a:xfrm>
        </p:spPr>
        <p:txBody>
          <a:bodyPr/>
          <a:lstStyle/>
          <a:p>
            <a:pPr algn="ctr"/>
            <a:r>
              <a:rPr lang="en-AU" dirty="0"/>
              <a:t>Training</a:t>
            </a:r>
          </a:p>
        </p:txBody>
      </p:sp>
      <p:pic>
        <p:nvPicPr>
          <p:cNvPr id="4098" name="Picture 2" descr="Five ways to improve training and development in the workplace">
            <a:extLst>
              <a:ext uri="{FF2B5EF4-FFF2-40B4-BE49-F238E27FC236}">
                <a16:creationId xmlns:a16="http://schemas.microsoft.com/office/drawing/2014/main" id="{78661D57-D9D4-B9DA-0B0C-C8DFB9C15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188881"/>
            <a:ext cx="8534399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Training - Slide 7">
            <a:hlinkClick r:id="" action="ppaction://media"/>
            <a:extLst>
              <a:ext uri="{FF2B5EF4-FFF2-40B4-BE49-F238E27FC236}">
                <a16:creationId xmlns:a16="http://schemas.microsoft.com/office/drawing/2014/main" id="{4D7EE3F7-1BAB-2C3B-43A9-9E3FC34160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85600" y="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40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41"/>
    </mc:Choice>
    <mc:Fallback>
      <p:transition spd="slow" advTm="35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1651</TotalTime>
  <Words>483</Words>
  <Application>Microsoft Office PowerPoint</Application>
  <PresentationFormat>Widescreen</PresentationFormat>
  <Paragraphs>73</Paragraphs>
  <Slides>7</Slides>
  <Notes>6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Wingdings 3</vt:lpstr>
      <vt:lpstr>Slice</vt:lpstr>
      <vt:lpstr>HIT 333 Cyber Security Assignment 1</vt:lpstr>
      <vt:lpstr>Task 1 - ISM and PSPF</vt:lpstr>
      <vt:lpstr>Organisational structure</vt:lpstr>
      <vt:lpstr>Task 2 – netstat -an</vt:lpstr>
      <vt:lpstr>Task 3 – Option 3</vt:lpstr>
      <vt:lpstr>Task 4 – Option 5</vt:lpstr>
      <vt:lpstr>Training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1</dc:title>
  <dc:creator>Alan Hubbard</dc:creator>
  <cp:lastModifiedBy>Alan Hubbard</cp:lastModifiedBy>
  <cp:revision>2</cp:revision>
  <dcterms:created xsi:type="dcterms:W3CDTF">2022-09-13T05:36:46Z</dcterms:created>
  <dcterms:modified xsi:type="dcterms:W3CDTF">2022-09-17T06:39:23Z</dcterms:modified>
</cp:coreProperties>
</file>

<file path=docProps/thumbnail.jpeg>
</file>